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2"/>
  </p:notesMasterIdLst>
  <p:sldIdLst>
    <p:sldId id="259" r:id="rId5"/>
    <p:sldId id="288" r:id="rId6"/>
    <p:sldId id="289" r:id="rId7"/>
    <p:sldId id="290" r:id="rId8"/>
    <p:sldId id="291" r:id="rId9"/>
    <p:sldId id="294" r:id="rId10"/>
    <p:sldId id="293" r:id="rId11"/>
    <p:sldId id="295" r:id="rId12"/>
    <p:sldId id="298" r:id="rId13"/>
    <p:sldId id="297" r:id="rId14"/>
    <p:sldId id="322" r:id="rId15"/>
    <p:sldId id="274" r:id="rId16"/>
    <p:sldId id="338" r:id="rId17"/>
    <p:sldId id="339" r:id="rId18"/>
    <p:sldId id="340" r:id="rId19"/>
    <p:sldId id="323" r:id="rId20"/>
    <p:sldId id="341" r:id="rId21"/>
    <p:sldId id="346" r:id="rId22"/>
    <p:sldId id="345" r:id="rId23"/>
    <p:sldId id="344" r:id="rId24"/>
    <p:sldId id="348" r:id="rId25"/>
    <p:sldId id="326" r:id="rId26"/>
    <p:sldId id="325" r:id="rId27"/>
    <p:sldId id="336" r:id="rId28"/>
    <p:sldId id="349" r:id="rId29"/>
    <p:sldId id="317" r:id="rId30"/>
    <p:sldId id="318" r:id="rId31"/>
    <p:sldId id="351" r:id="rId32"/>
    <p:sldId id="353" r:id="rId33"/>
    <p:sldId id="352" r:id="rId34"/>
    <p:sldId id="320" r:id="rId35"/>
    <p:sldId id="302" r:id="rId36"/>
    <p:sldId id="301" r:id="rId37"/>
    <p:sldId id="350" r:id="rId38"/>
    <p:sldId id="307" r:id="rId39"/>
    <p:sldId id="313" r:id="rId40"/>
    <p:sldId id="306" r:id="rId41"/>
    <p:sldId id="314" r:id="rId42"/>
    <p:sldId id="315" r:id="rId43"/>
    <p:sldId id="316" r:id="rId44"/>
    <p:sldId id="305" r:id="rId45"/>
    <p:sldId id="304" r:id="rId46"/>
    <p:sldId id="308" r:id="rId47"/>
    <p:sldId id="309" r:id="rId48"/>
    <p:sldId id="310" r:id="rId49"/>
    <p:sldId id="311" r:id="rId50"/>
    <p:sldId id="330" r:id="rId51"/>
  </p:sldIdLst>
  <p:sldSz cx="12192000" cy="6858000"/>
  <p:notesSz cx="6858000" cy="9144000"/>
  <p:embeddedFontLst>
    <p:embeddedFont>
      <p:font typeface="腾祥范笑歌楷书简繁合集" panose="02010600030101010101" charset="-122"/>
      <p:regular r:id="rId53"/>
    </p:embeddedFont>
    <p:embeddedFont>
      <p:font typeface="Arial Narrow" panose="020B0606020202030204" pitchFamily="3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等线" panose="02010600030101010101" pitchFamily="2" charset="-122"/>
      <p:regular r:id="rId62"/>
      <p:bold r:id="rId63"/>
    </p:embeddedFont>
    <p:embeddedFont>
      <p:font typeface="华文隶书" panose="02010800040101010101" pitchFamily="2" charset="-122"/>
      <p:regular r:id="rId64"/>
    </p:embeddedFont>
    <p:embeddedFont>
      <p:font typeface="腾祥范笑歌楷书简" panose="01010104010101010101" pitchFamily="2" charset="-122"/>
      <p:regular r:id="rId65"/>
    </p:embeddedFont>
    <p:embeddedFont>
      <p:font typeface="微软雅黑" panose="020B0503020204020204" pitchFamily="34" charset="-122"/>
      <p:regular r:id="rId66"/>
      <p:bold r:id="rId67"/>
    </p:embeddedFont>
  </p:embeddedFontLst>
  <p:custDataLst>
    <p:tags r:id="rId6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D2ED"/>
    <a:srgbClr val="FFFFFF"/>
    <a:srgbClr val="4774E7"/>
    <a:srgbClr val="CC0000"/>
    <a:srgbClr val="FF000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34612B-F8AD-4789-A06A-6DF511E8F11E}" v="41" dt="2019-11-19T01:05:29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9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38" y="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-1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1.fntdata"/><Relationship Id="rId6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font" Target="fonts/font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ng, Shuang" userId="S::shuangl@intl.zju.edu.cn::1ad980b6-8818-4fba-821e-42ea34b24ff9" providerId="AD" clId="Web-{57E87648-3C55-CFA6-DD68-CA8A3044206B}"/>
    <pc:docChg chg="modSld">
      <pc:chgData name="Liang, Shuang" userId="S::shuangl@intl.zju.edu.cn::1ad980b6-8818-4fba-821e-42ea34b24ff9" providerId="AD" clId="Web-{57E87648-3C55-CFA6-DD68-CA8A3044206B}" dt="2019-11-19T05:59:22.435" v="30" actId="1076"/>
      <pc:docMkLst>
        <pc:docMk/>
      </pc:docMkLst>
      <pc:sldChg chg="addSp modSp">
        <pc:chgData name="Liang, Shuang" userId="S::shuangl@intl.zju.edu.cn::1ad980b6-8818-4fba-821e-42ea34b24ff9" providerId="AD" clId="Web-{57E87648-3C55-CFA6-DD68-CA8A3044206B}" dt="2019-11-19T05:59:22.435" v="30" actId="1076"/>
        <pc:sldMkLst>
          <pc:docMk/>
          <pc:sldMk cId="0" sldId="308"/>
        </pc:sldMkLst>
        <pc:spChg chg="add mod">
          <ac:chgData name="Liang, Shuang" userId="S::shuangl@intl.zju.edu.cn::1ad980b6-8818-4fba-821e-42ea34b24ff9" providerId="AD" clId="Web-{57E87648-3C55-CFA6-DD68-CA8A3044206B}" dt="2019-11-19T05:59:17.388" v="29" actId="1076"/>
          <ac:spMkLst>
            <pc:docMk/>
            <pc:sldMk cId="0" sldId="308"/>
            <ac:spMk id="3" creationId="{0BC5396C-66FC-414B-BBC3-5412D6BF6341}"/>
          </ac:spMkLst>
        </pc:spChg>
        <pc:spChg chg="mod">
          <ac:chgData name="Liang, Shuang" userId="S::shuangl@intl.zju.edu.cn::1ad980b6-8818-4fba-821e-42ea34b24ff9" providerId="AD" clId="Web-{57E87648-3C55-CFA6-DD68-CA8A3044206B}" dt="2019-11-19T05:59:22.435" v="30" actId="1076"/>
          <ac:spMkLst>
            <pc:docMk/>
            <pc:sldMk cId="0" sldId="308"/>
            <ac:spMk id="6" creationId="{00000000-0000-0000-0000-000000000000}"/>
          </ac:spMkLst>
        </pc:spChg>
      </pc:sldChg>
      <pc:sldChg chg="modSp">
        <pc:chgData name="Liang, Shuang" userId="S::shuangl@intl.zju.edu.cn::1ad980b6-8818-4fba-821e-42ea34b24ff9" providerId="AD" clId="Web-{57E87648-3C55-CFA6-DD68-CA8A3044206B}" dt="2019-11-19T05:58:56.246" v="25" actId="20577"/>
        <pc:sldMkLst>
          <pc:docMk/>
          <pc:sldMk cId="3518151553" sldId="325"/>
        </pc:sldMkLst>
        <pc:spChg chg="mod">
          <ac:chgData name="Liang, Shuang" userId="S::shuangl@intl.zju.edu.cn::1ad980b6-8818-4fba-821e-42ea34b24ff9" providerId="AD" clId="Web-{57E87648-3C55-CFA6-DD68-CA8A3044206B}" dt="2019-11-19T05:58:56.246" v="25" actId="20577"/>
          <ac:spMkLst>
            <pc:docMk/>
            <pc:sldMk cId="3518151553" sldId="325"/>
            <ac:spMk id="5" creationId="{B3B2A5D4-08DF-41F3-B81C-C35C4BCC0B77}"/>
          </ac:spMkLst>
        </pc:spChg>
      </pc:sldChg>
      <pc:sldChg chg="modSp">
        <pc:chgData name="Liang, Shuang" userId="S::shuangl@intl.zju.edu.cn::1ad980b6-8818-4fba-821e-42ea34b24ff9" providerId="AD" clId="Web-{57E87648-3C55-CFA6-DD68-CA8A3044206B}" dt="2019-11-19T05:56:52.241" v="12" actId="20577"/>
        <pc:sldMkLst>
          <pc:docMk/>
          <pc:sldMk cId="3816830859" sldId="326"/>
        </pc:sldMkLst>
        <pc:spChg chg="mod">
          <ac:chgData name="Liang, Shuang" userId="S::shuangl@intl.zju.edu.cn::1ad980b6-8818-4fba-821e-42ea34b24ff9" providerId="AD" clId="Web-{57E87648-3C55-CFA6-DD68-CA8A3044206B}" dt="2019-11-19T05:56:52.241" v="12" actId="20577"/>
          <ac:spMkLst>
            <pc:docMk/>
            <pc:sldMk cId="3816830859" sldId="326"/>
            <ac:spMk id="5" creationId="{E79C1B21-A868-458A-9D55-8B69CE4FE24E}"/>
          </ac:spMkLst>
        </pc:spChg>
      </pc:sldChg>
      <pc:sldChg chg="modSp">
        <pc:chgData name="Liang, Shuang" userId="S::shuangl@intl.zju.edu.cn::1ad980b6-8818-4fba-821e-42ea34b24ff9" providerId="AD" clId="Web-{57E87648-3C55-CFA6-DD68-CA8A3044206B}" dt="2019-11-19T05:58:37.730" v="24" actId="1076"/>
        <pc:sldMkLst>
          <pc:docMk/>
          <pc:sldMk cId="521840655" sldId="336"/>
        </pc:sldMkLst>
        <pc:grpChg chg="mod">
          <ac:chgData name="Liang, Shuang" userId="S::shuangl@intl.zju.edu.cn::1ad980b6-8818-4fba-821e-42ea34b24ff9" providerId="AD" clId="Web-{57E87648-3C55-CFA6-DD68-CA8A3044206B}" dt="2019-11-19T05:58:37.730" v="24" actId="1076"/>
          <ac:grpSpMkLst>
            <pc:docMk/>
            <pc:sldMk cId="521840655" sldId="336"/>
            <ac:grpSpMk id="7" creationId="{3D7C2EB5-1626-40E5-AC24-DDEA153590D3}"/>
          </ac:grpSpMkLst>
        </pc:grpChg>
      </pc:sldChg>
    </pc:docChg>
  </pc:docChgLst>
  <pc:docChgLst>
    <pc:chgData name="Huang, Xiaohan" userId="S::xiaohanhuang@intl.zju.edu.cn::4030c9eb-ed8a-4afc-a030-41ae15bb1a2f" providerId="AD" clId="Web-{CFA327B9-1790-681E-071A-9FC004E3D10E}"/>
    <pc:docChg chg="modSld">
      <pc:chgData name="Huang, Xiaohan" userId="S::xiaohanhuang@intl.zju.edu.cn::4030c9eb-ed8a-4afc-a030-41ae15bb1a2f" providerId="AD" clId="Web-{CFA327B9-1790-681E-071A-9FC004E3D10E}" dt="2019-11-18T01:16:04.449" v="2" actId="20577"/>
      <pc:docMkLst>
        <pc:docMk/>
      </pc:docMkLst>
      <pc:sldChg chg="modSp">
        <pc:chgData name="Huang, Xiaohan" userId="S::xiaohanhuang@intl.zju.edu.cn::4030c9eb-ed8a-4afc-a030-41ae15bb1a2f" providerId="AD" clId="Web-{CFA327B9-1790-681E-071A-9FC004E3D10E}" dt="2019-11-18T01:15:52.933" v="0" actId="20577"/>
        <pc:sldMkLst>
          <pc:docMk/>
          <pc:sldMk cId="0" sldId="311"/>
        </pc:sldMkLst>
        <pc:spChg chg="mod">
          <ac:chgData name="Huang, Xiaohan" userId="S::xiaohanhuang@intl.zju.edu.cn::4030c9eb-ed8a-4afc-a030-41ae15bb1a2f" providerId="AD" clId="Web-{CFA327B9-1790-681E-071A-9FC004E3D10E}" dt="2019-11-18T01:15:52.933" v="0" actId="20577"/>
          <ac:spMkLst>
            <pc:docMk/>
            <pc:sldMk cId="0" sldId="311"/>
            <ac:spMk id="5" creationId="{00000000-0000-0000-0000-000000000000}"/>
          </ac:spMkLst>
        </pc:spChg>
      </pc:sldChg>
    </pc:docChg>
  </pc:docChgLst>
  <pc:docChgLst>
    <pc:chgData name="Zhiguo Ye" userId="913b3727-55e5-4e99-8498-d4d9384af9eb" providerId="ADAL" clId="{6500F3F7-986A-4102-B227-DEF3D11A6E09}"/>
    <pc:docChg chg="undo custSel delSld modSld">
      <pc:chgData name="Zhiguo Ye" userId="913b3727-55e5-4e99-8498-d4d9384af9eb" providerId="ADAL" clId="{6500F3F7-986A-4102-B227-DEF3D11A6E09}" dt="2019-11-15T10:07:43.181" v="255" actId="1076"/>
      <pc:docMkLst>
        <pc:docMk/>
      </pc:docMkLst>
      <pc:sldChg chg="addSp modSp">
        <pc:chgData name="Zhiguo Ye" userId="913b3727-55e5-4e99-8498-d4d9384af9eb" providerId="ADAL" clId="{6500F3F7-986A-4102-B227-DEF3D11A6E09}" dt="2019-11-15T09:48:26.386" v="64" actId="1036"/>
        <pc:sldMkLst>
          <pc:docMk/>
          <pc:sldMk cId="0" sldId="274"/>
        </pc:sldMkLst>
        <pc:spChg chg="mod">
          <ac:chgData name="Zhiguo Ye" userId="913b3727-55e5-4e99-8498-d4d9384af9eb" providerId="ADAL" clId="{6500F3F7-986A-4102-B227-DEF3D11A6E09}" dt="2019-11-15T09:48:26.386" v="64" actId="1036"/>
          <ac:spMkLst>
            <pc:docMk/>
            <pc:sldMk cId="0" sldId="274"/>
            <ac:spMk id="11" creationId="{CC1A77EB-A644-4218-BCE1-011CDFF2739A}"/>
          </ac:spMkLst>
        </pc:spChg>
        <pc:spChg chg="add mod">
          <ac:chgData name="Zhiguo Ye" userId="913b3727-55e5-4e99-8498-d4d9384af9eb" providerId="ADAL" clId="{6500F3F7-986A-4102-B227-DEF3D11A6E09}" dt="2019-11-15T09:48:19.872" v="62" actId="1076"/>
          <ac:spMkLst>
            <pc:docMk/>
            <pc:sldMk cId="0" sldId="274"/>
            <ac:spMk id="12" creationId="{CB62FAF4-1523-499D-B4B9-3F26EE681CED}"/>
          </ac:spMkLst>
        </pc:spChg>
      </pc:sldChg>
      <pc:sldChg chg="addSp delSp modSp">
        <pc:chgData name="Zhiguo Ye" userId="913b3727-55e5-4e99-8498-d4d9384af9eb" providerId="ADAL" clId="{6500F3F7-986A-4102-B227-DEF3D11A6E09}" dt="2019-11-15T09:46:26.607" v="10" actId="14100"/>
        <pc:sldMkLst>
          <pc:docMk/>
          <pc:sldMk cId="0" sldId="290"/>
        </pc:sldMkLst>
        <pc:spChg chg="del">
          <ac:chgData name="Zhiguo Ye" userId="913b3727-55e5-4e99-8498-d4d9384af9eb" providerId="ADAL" clId="{6500F3F7-986A-4102-B227-DEF3D11A6E09}" dt="2019-11-15T09:45:59.778" v="0" actId="478"/>
          <ac:spMkLst>
            <pc:docMk/>
            <pc:sldMk cId="0" sldId="290"/>
            <ac:spMk id="2" creationId="{5E3D11CF-A044-43AD-8085-F395FF70668B}"/>
          </ac:spMkLst>
        </pc:spChg>
        <pc:spChg chg="add mod">
          <ac:chgData name="Zhiguo Ye" userId="913b3727-55e5-4e99-8498-d4d9384af9eb" providerId="ADAL" clId="{6500F3F7-986A-4102-B227-DEF3D11A6E09}" dt="2019-11-15T09:46:26.607" v="10" actId="14100"/>
          <ac:spMkLst>
            <pc:docMk/>
            <pc:sldMk cId="0" sldId="290"/>
            <ac:spMk id="7" creationId="{96F67402-24F2-40BF-B4C0-ED8C43B3633B}"/>
          </ac:spMkLst>
        </pc:spChg>
      </pc:sldChg>
      <pc:sldChg chg="addSp delSp modSp">
        <pc:chgData name="Zhiguo Ye" userId="913b3727-55e5-4e99-8498-d4d9384af9eb" providerId="ADAL" clId="{6500F3F7-986A-4102-B227-DEF3D11A6E09}" dt="2019-11-15T09:46:46.010" v="31" actId="1035"/>
        <pc:sldMkLst>
          <pc:docMk/>
          <pc:sldMk cId="0" sldId="291"/>
        </pc:sldMkLst>
        <pc:spChg chg="mod">
          <ac:chgData name="Zhiguo Ye" userId="913b3727-55e5-4e99-8498-d4d9384af9eb" providerId="ADAL" clId="{6500F3F7-986A-4102-B227-DEF3D11A6E09}" dt="2019-11-15T09:46:43.123" v="21" actId="1035"/>
          <ac:spMkLst>
            <pc:docMk/>
            <pc:sldMk cId="0" sldId="291"/>
            <ac:spMk id="5" creationId="{88D4E1E0-F9DC-4FD0-9C49-9D4F1A5478C1}"/>
          </ac:spMkLst>
        </pc:spChg>
        <pc:spChg chg="del">
          <ac:chgData name="Zhiguo Ye" userId="913b3727-55e5-4e99-8498-d4d9384af9eb" providerId="ADAL" clId="{6500F3F7-986A-4102-B227-DEF3D11A6E09}" dt="2019-11-15T09:46:01.935" v="1" actId="478"/>
          <ac:spMkLst>
            <pc:docMk/>
            <pc:sldMk cId="0" sldId="291"/>
            <ac:spMk id="6" creationId="{776FC3AD-E917-4A29-9AA7-EA8BA767AEC1}"/>
          </ac:spMkLst>
        </pc:spChg>
        <pc:spChg chg="add mod">
          <ac:chgData name="Zhiguo Ye" userId="913b3727-55e5-4e99-8498-d4d9384af9eb" providerId="ADAL" clId="{6500F3F7-986A-4102-B227-DEF3D11A6E09}" dt="2019-11-15T09:46:40.795" v="16" actId="1035"/>
          <ac:spMkLst>
            <pc:docMk/>
            <pc:sldMk cId="0" sldId="291"/>
            <ac:spMk id="7" creationId="{C05796D3-32F6-4ED9-8285-ABD6E2128A42}"/>
          </ac:spMkLst>
        </pc:spChg>
        <pc:spChg chg="mod">
          <ac:chgData name="Zhiguo Ye" userId="913b3727-55e5-4e99-8498-d4d9384af9eb" providerId="ADAL" clId="{6500F3F7-986A-4102-B227-DEF3D11A6E09}" dt="2019-11-15T09:46:46.010" v="31" actId="1035"/>
          <ac:spMkLst>
            <pc:docMk/>
            <pc:sldMk cId="0" sldId="291"/>
            <ac:spMk id="13" creationId="{00000000-0000-0000-0000-000000000000}"/>
          </ac:spMkLst>
        </pc:spChg>
      </pc:sldChg>
      <pc:sldChg chg="addSp modSp">
        <pc:chgData name="Zhiguo Ye" userId="913b3727-55e5-4e99-8498-d4d9384af9eb" providerId="ADAL" clId="{6500F3F7-986A-4102-B227-DEF3D11A6E09}" dt="2019-11-15T09:47:35.185" v="50" actId="1076"/>
        <pc:sldMkLst>
          <pc:docMk/>
          <pc:sldMk cId="0" sldId="293"/>
        </pc:sldMkLst>
        <pc:spChg chg="mod">
          <ac:chgData name="Zhiguo Ye" userId="913b3727-55e5-4e99-8498-d4d9384af9eb" providerId="ADAL" clId="{6500F3F7-986A-4102-B227-DEF3D11A6E09}" dt="2019-11-15T09:47:35.185" v="50" actId="1076"/>
          <ac:spMkLst>
            <pc:docMk/>
            <pc:sldMk cId="0" sldId="293"/>
            <ac:spMk id="5" creationId="{00000000-0000-0000-0000-000000000000}"/>
          </ac:spMkLst>
        </pc:spChg>
        <pc:spChg chg="mod">
          <ac:chgData name="Zhiguo Ye" userId="913b3727-55e5-4e99-8498-d4d9384af9eb" providerId="ADAL" clId="{6500F3F7-986A-4102-B227-DEF3D11A6E09}" dt="2019-11-15T09:47:31.867" v="49" actId="1076"/>
          <ac:spMkLst>
            <pc:docMk/>
            <pc:sldMk cId="0" sldId="293"/>
            <ac:spMk id="6" creationId="{3D699AFB-6012-45BE-B182-BE45DAAEA65F}"/>
          </ac:spMkLst>
        </pc:spChg>
        <pc:spChg chg="add mod">
          <ac:chgData name="Zhiguo Ye" userId="913b3727-55e5-4e99-8498-d4d9384af9eb" providerId="ADAL" clId="{6500F3F7-986A-4102-B227-DEF3D11A6E09}" dt="2019-11-15T09:47:27.897" v="48" actId="1076"/>
          <ac:spMkLst>
            <pc:docMk/>
            <pc:sldMk cId="0" sldId="293"/>
            <ac:spMk id="7" creationId="{7C4996AA-4368-4E9E-8020-F0E9666EDC3F}"/>
          </ac:spMkLst>
        </pc:spChg>
      </pc:sldChg>
      <pc:sldChg chg="addSp modSp">
        <pc:chgData name="Zhiguo Ye" userId="913b3727-55e5-4e99-8498-d4d9384af9eb" providerId="ADAL" clId="{6500F3F7-986A-4102-B227-DEF3D11A6E09}" dt="2019-11-15T09:47:18.955" v="46" actId="1038"/>
        <pc:sldMkLst>
          <pc:docMk/>
          <pc:sldMk cId="0" sldId="294"/>
        </pc:sldMkLst>
        <pc:spChg chg="mod">
          <ac:chgData name="Zhiguo Ye" userId="913b3727-55e5-4e99-8498-d4d9384af9eb" providerId="ADAL" clId="{6500F3F7-986A-4102-B227-DEF3D11A6E09}" dt="2019-11-15T09:47:12.755" v="39" actId="14100"/>
          <ac:spMkLst>
            <pc:docMk/>
            <pc:sldMk cId="0" sldId="294"/>
            <ac:spMk id="6" creationId="{00000000-0000-0000-0000-000000000000}"/>
          </ac:spMkLst>
        </pc:spChg>
        <pc:spChg chg="mod">
          <ac:chgData name="Zhiguo Ye" userId="913b3727-55e5-4e99-8498-d4d9384af9eb" providerId="ADAL" clId="{6500F3F7-986A-4102-B227-DEF3D11A6E09}" dt="2019-11-15T09:47:18.955" v="46" actId="1038"/>
          <ac:spMkLst>
            <pc:docMk/>
            <pc:sldMk cId="0" sldId="294"/>
            <ac:spMk id="7" creationId="{5F6FBED6-E666-41A6-8693-0641C884BF65}"/>
          </ac:spMkLst>
        </pc:spChg>
        <pc:spChg chg="add mod">
          <ac:chgData name="Zhiguo Ye" userId="913b3727-55e5-4e99-8498-d4d9384af9eb" providerId="ADAL" clId="{6500F3F7-986A-4102-B227-DEF3D11A6E09}" dt="2019-11-15T09:46:56.412" v="34" actId="1038"/>
          <ac:spMkLst>
            <pc:docMk/>
            <pc:sldMk cId="0" sldId="294"/>
            <ac:spMk id="12" creationId="{B6475B9D-F5A8-4CDD-8730-7642BBEDBE5F}"/>
          </ac:spMkLst>
        </pc:spChg>
      </pc:sldChg>
      <pc:sldChg chg="addSp modSp">
        <pc:chgData name="Zhiguo Ye" userId="913b3727-55e5-4e99-8498-d4d9384af9eb" providerId="ADAL" clId="{6500F3F7-986A-4102-B227-DEF3D11A6E09}" dt="2019-11-15T09:47:55.691" v="59" actId="1036"/>
        <pc:sldMkLst>
          <pc:docMk/>
          <pc:sldMk cId="0" sldId="295"/>
        </pc:sldMkLst>
        <pc:spChg chg="mod">
          <ac:chgData name="Zhiguo Ye" userId="913b3727-55e5-4e99-8498-d4d9384af9eb" providerId="ADAL" clId="{6500F3F7-986A-4102-B227-DEF3D11A6E09}" dt="2019-11-15T09:47:48.675" v="53" actId="1076"/>
          <ac:spMkLst>
            <pc:docMk/>
            <pc:sldMk cId="0" sldId="295"/>
            <ac:spMk id="5" creationId="{D3D1D7AD-2EC3-402F-90BD-1FE514B9FAF4}"/>
          </ac:spMkLst>
        </pc:spChg>
        <pc:spChg chg="mod">
          <ac:chgData name="Zhiguo Ye" userId="913b3727-55e5-4e99-8498-d4d9384af9eb" providerId="ADAL" clId="{6500F3F7-986A-4102-B227-DEF3D11A6E09}" dt="2019-11-15T09:47:55.691" v="59" actId="1036"/>
          <ac:spMkLst>
            <pc:docMk/>
            <pc:sldMk cId="0" sldId="295"/>
            <ac:spMk id="7" creationId="{00000000-0000-0000-0000-000000000000}"/>
          </ac:spMkLst>
        </pc:spChg>
        <pc:spChg chg="add mod">
          <ac:chgData name="Zhiguo Ye" userId="913b3727-55e5-4e99-8498-d4d9384af9eb" providerId="ADAL" clId="{6500F3F7-986A-4102-B227-DEF3D11A6E09}" dt="2019-11-15T09:47:43.736" v="52" actId="1076"/>
          <ac:spMkLst>
            <pc:docMk/>
            <pc:sldMk cId="0" sldId="295"/>
            <ac:spMk id="8" creationId="{87B16DBF-BADA-4479-A226-E35D790AEC67}"/>
          </ac:spMkLst>
        </pc:spChg>
      </pc:sldChg>
      <pc:sldChg chg="addSp">
        <pc:chgData name="Zhiguo Ye" userId="913b3727-55e5-4e99-8498-d4d9384af9eb" providerId="ADAL" clId="{6500F3F7-986A-4102-B227-DEF3D11A6E09}" dt="2019-11-15T09:48:02.353" v="60"/>
        <pc:sldMkLst>
          <pc:docMk/>
          <pc:sldMk cId="0" sldId="298"/>
        </pc:sldMkLst>
        <pc:spChg chg="add">
          <ac:chgData name="Zhiguo Ye" userId="913b3727-55e5-4e99-8498-d4d9384af9eb" providerId="ADAL" clId="{6500F3F7-986A-4102-B227-DEF3D11A6E09}" dt="2019-11-15T09:48:02.353" v="60"/>
          <ac:spMkLst>
            <pc:docMk/>
            <pc:sldMk cId="0" sldId="298"/>
            <ac:spMk id="8" creationId="{AA54D65A-89F1-4AA5-8455-311C35129B42}"/>
          </ac:spMkLst>
        </pc:spChg>
      </pc:sldChg>
      <pc:sldChg chg="addSp modSp">
        <pc:chgData name="Zhiguo Ye" userId="913b3727-55e5-4e99-8498-d4d9384af9eb" providerId="ADAL" clId="{6500F3F7-986A-4102-B227-DEF3D11A6E09}" dt="2019-11-15T09:51:11.219" v="104" actId="14100"/>
        <pc:sldMkLst>
          <pc:docMk/>
          <pc:sldMk cId="0" sldId="305"/>
        </pc:sldMkLst>
        <pc:spChg chg="mod">
          <ac:chgData name="Zhiguo Ye" userId="913b3727-55e5-4e99-8498-d4d9384af9eb" providerId="ADAL" clId="{6500F3F7-986A-4102-B227-DEF3D11A6E09}" dt="2019-11-15T09:51:11.219" v="104" actId="14100"/>
          <ac:spMkLst>
            <pc:docMk/>
            <pc:sldMk cId="0" sldId="305"/>
            <ac:spMk id="4" creationId="{00000000-0000-0000-0000-000000000000}"/>
          </ac:spMkLst>
        </pc:spChg>
        <pc:spChg chg="add">
          <ac:chgData name="Zhiguo Ye" userId="913b3727-55e5-4e99-8498-d4d9384af9eb" providerId="ADAL" clId="{6500F3F7-986A-4102-B227-DEF3D11A6E09}" dt="2019-11-15T09:51:04.475" v="102"/>
          <ac:spMkLst>
            <pc:docMk/>
            <pc:sldMk cId="0" sldId="305"/>
            <ac:spMk id="5" creationId="{44E5BFF2-7589-4130-BF76-A55BB739A014}"/>
          </ac:spMkLst>
        </pc:spChg>
      </pc:sldChg>
      <pc:sldChg chg="modSp">
        <pc:chgData name="Zhiguo Ye" userId="913b3727-55e5-4e99-8498-d4d9384af9eb" providerId="ADAL" clId="{6500F3F7-986A-4102-B227-DEF3D11A6E09}" dt="2019-11-15T09:56:48.728" v="166"/>
        <pc:sldMkLst>
          <pc:docMk/>
          <pc:sldMk cId="0" sldId="311"/>
        </pc:sldMkLst>
        <pc:spChg chg="mod">
          <ac:chgData name="Zhiguo Ye" userId="913b3727-55e5-4e99-8498-d4d9384af9eb" providerId="ADAL" clId="{6500F3F7-986A-4102-B227-DEF3D11A6E09}" dt="2019-11-15T09:56:48.728" v="166"/>
          <ac:spMkLst>
            <pc:docMk/>
            <pc:sldMk cId="0" sldId="311"/>
            <ac:spMk id="5" creationId="{00000000-0000-0000-0000-000000000000}"/>
          </ac:spMkLst>
        </pc:spChg>
      </pc:sldChg>
      <pc:sldChg chg="addSp modSp">
        <pc:chgData name="Zhiguo Ye" userId="913b3727-55e5-4e99-8498-d4d9384af9eb" providerId="ADAL" clId="{6500F3F7-986A-4102-B227-DEF3D11A6E09}" dt="2019-11-15T09:50:26.950" v="101" actId="1076"/>
        <pc:sldMkLst>
          <pc:docMk/>
          <pc:sldMk cId="2787121391" sldId="313"/>
        </pc:sldMkLst>
        <pc:spChg chg="add mod">
          <ac:chgData name="Zhiguo Ye" userId="913b3727-55e5-4e99-8498-d4d9384af9eb" providerId="ADAL" clId="{6500F3F7-986A-4102-B227-DEF3D11A6E09}" dt="2019-11-15T09:50:13.778" v="97" actId="1035"/>
          <ac:spMkLst>
            <pc:docMk/>
            <pc:sldMk cId="2787121391" sldId="313"/>
            <ac:spMk id="4" creationId="{0DD1D61F-D100-408E-A847-E9B98A40F631}"/>
          </ac:spMkLst>
        </pc:spChg>
        <pc:spChg chg="mod">
          <ac:chgData name="Zhiguo Ye" userId="913b3727-55e5-4e99-8498-d4d9384af9eb" providerId="ADAL" clId="{6500F3F7-986A-4102-B227-DEF3D11A6E09}" dt="2019-11-15T09:50:26.950" v="101" actId="1076"/>
          <ac:spMkLst>
            <pc:docMk/>
            <pc:sldMk cId="2787121391" sldId="313"/>
            <ac:spMk id="6" creationId="{C9BE7B29-2E27-4A90-98C2-638706AF900C}"/>
          </ac:spMkLst>
        </pc:spChg>
      </pc:sldChg>
      <pc:sldChg chg="modSp">
        <pc:chgData name="Zhiguo Ye" userId="913b3727-55e5-4e99-8498-d4d9384af9eb" providerId="ADAL" clId="{6500F3F7-986A-4102-B227-DEF3D11A6E09}" dt="2019-11-15T09:48:59.774" v="65" actId="1076"/>
        <pc:sldMkLst>
          <pc:docMk/>
          <pc:sldMk cId="3518151553" sldId="325"/>
        </pc:sldMkLst>
        <pc:picChg chg="mod">
          <ac:chgData name="Zhiguo Ye" userId="913b3727-55e5-4e99-8498-d4d9384af9eb" providerId="ADAL" clId="{6500F3F7-986A-4102-B227-DEF3D11A6E09}" dt="2019-11-15T09:48:59.774" v="65" actId="1076"/>
          <ac:picMkLst>
            <pc:docMk/>
            <pc:sldMk cId="3518151553" sldId="325"/>
            <ac:picMk id="3" creationId="{4A81F370-FC00-4943-BC95-876C130B428F}"/>
          </ac:picMkLst>
        </pc:picChg>
      </pc:sldChg>
      <pc:sldChg chg="addSp modSp">
        <pc:chgData name="Zhiguo Ye" userId="913b3727-55e5-4e99-8498-d4d9384af9eb" providerId="ADAL" clId="{6500F3F7-986A-4102-B227-DEF3D11A6E09}" dt="2019-11-15T10:07:43.181" v="255" actId="1076"/>
        <pc:sldMkLst>
          <pc:docMk/>
          <pc:sldMk cId="3270302406" sldId="330"/>
        </pc:sldMkLst>
        <pc:spChg chg="mod">
          <ac:chgData name="Zhiguo Ye" userId="913b3727-55e5-4e99-8498-d4d9384af9eb" providerId="ADAL" clId="{6500F3F7-986A-4102-B227-DEF3D11A6E09}" dt="2019-11-15T10:07:43.181" v="255" actId="1076"/>
          <ac:spMkLst>
            <pc:docMk/>
            <pc:sldMk cId="3270302406" sldId="330"/>
            <ac:spMk id="2" creationId="{348DA62B-5931-4CAB-AD1F-71514C0E998D}"/>
          </ac:spMkLst>
        </pc:spChg>
        <pc:spChg chg="mod">
          <ac:chgData name="Zhiguo Ye" userId="913b3727-55e5-4e99-8498-d4d9384af9eb" providerId="ADAL" clId="{6500F3F7-986A-4102-B227-DEF3D11A6E09}" dt="2019-11-15T10:07:16.181" v="248" actId="1076"/>
          <ac:spMkLst>
            <pc:docMk/>
            <pc:sldMk cId="3270302406" sldId="330"/>
            <ac:spMk id="3" creationId="{9C2EC864-B1EE-4931-BBDA-ED86A7FFE693}"/>
          </ac:spMkLst>
        </pc:spChg>
        <pc:spChg chg="add mod ord">
          <ac:chgData name="Zhiguo Ye" userId="913b3727-55e5-4e99-8498-d4d9384af9eb" providerId="ADAL" clId="{6500F3F7-986A-4102-B227-DEF3D11A6E09}" dt="2019-11-15T10:07:25.755" v="251" actId="1076"/>
          <ac:spMkLst>
            <pc:docMk/>
            <pc:sldMk cId="3270302406" sldId="330"/>
            <ac:spMk id="4" creationId="{F1BE7136-4516-4C87-AEAE-0F1F13425AF9}"/>
          </ac:spMkLst>
        </pc:spChg>
        <pc:picChg chg="mod ord">
          <ac:chgData name="Zhiguo Ye" userId="913b3727-55e5-4e99-8498-d4d9384af9eb" providerId="ADAL" clId="{6500F3F7-986A-4102-B227-DEF3D11A6E09}" dt="2019-11-15T10:07:36.850" v="254" actId="1076"/>
          <ac:picMkLst>
            <pc:docMk/>
            <pc:sldMk cId="3270302406" sldId="330"/>
            <ac:picMk id="5" creationId="{A3E13948-BBF5-4D83-B897-37189E79510C}"/>
          </ac:picMkLst>
        </pc:picChg>
        <pc:picChg chg="add mod">
          <ac:chgData name="Zhiguo Ye" userId="913b3727-55e5-4e99-8498-d4d9384af9eb" providerId="ADAL" clId="{6500F3F7-986A-4102-B227-DEF3D11A6E09}" dt="2019-11-15T10:07:22.582" v="250" actId="1076"/>
          <ac:picMkLst>
            <pc:docMk/>
            <pc:sldMk cId="3270302406" sldId="330"/>
            <ac:picMk id="7" creationId="{9471219E-039D-40B3-994B-A5DE56EACE46}"/>
          </ac:picMkLst>
        </pc:picChg>
      </pc:sldChg>
      <pc:sldChg chg="addSp modSp">
        <pc:chgData name="Zhiguo Ye" userId="913b3727-55e5-4e99-8498-d4d9384af9eb" providerId="ADAL" clId="{6500F3F7-986A-4102-B227-DEF3D11A6E09}" dt="2019-11-15T09:49:21.563" v="85" actId="1035"/>
        <pc:sldMkLst>
          <pc:docMk/>
          <pc:sldMk cId="305384896" sldId="349"/>
        </pc:sldMkLst>
        <pc:spChg chg="add mod">
          <ac:chgData name="Zhiguo Ye" userId="913b3727-55e5-4e99-8498-d4d9384af9eb" providerId="ADAL" clId="{6500F3F7-986A-4102-B227-DEF3D11A6E09}" dt="2019-11-15T09:49:14.267" v="74" actId="1036"/>
          <ac:spMkLst>
            <pc:docMk/>
            <pc:sldMk cId="305384896" sldId="349"/>
            <ac:spMk id="9" creationId="{6E0895B7-E849-4EF7-BAC1-6A06B98E50CA}"/>
          </ac:spMkLst>
        </pc:spChg>
        <pc:spChg chg="mod">
          <ac:chgData name="Zhiguo Ye" userId="913b3727-55e5-4e99-8498-d4d9384af9eb" providerId="ADAL" clId="{6500F3F7-986A-4102-B227-DEF3D11A6E09}" dt="2019-11-15T09:49:19.346" v="81" actId="1036"/>
          <ac:spMkLst>
            <pc:docMk/>
            <pc:sldMk cId="305384896" sldId="349"/>
            <ac:spMk id="11" creationId="{CB84AE50-2910-4553-96C5-D2AC03B0CBA3}"/>
          </ac:spMkLst>
        </pc:spChg>
        <pc:spChg chg="mod">
          <ac:chgData name="Zhiguo Ye" userId="913b3727-55e5-4e99-8498-d4d9384af9eb" providerId="ADAL" clId="{6500F3F7-986A-4102-B227-DEF3D11A6E09}" dt="2019-11-15T09:49:21.563" v="85" actId="1035"/>
          <ac:spMkLst>
            <pc:docMk/>
            <pc:sldMk cId="305384896" sldId="349"/>
            <ac:spMk id="13" creationId="{CD0077A8-ADA4-4F3A-A1CF-858F0D22F867}"/>
          </ac:spMkLst>
        </pc:spChg>
      </pc:sldChg>
    </pc:docChg>
  </pc:docChgLst>
  <pc:docChgLst>
    <pc:chgData name="Ye, Zhiguo" userId="913b3727-55e5-4e99-8498-d4d9384af9eb" providerId="ADAL" clId="{6834612B-F8AD-4789-A06A-6DF511E8F11E}"/>
    <pc:docChg chg="undo redo custSel mod addSld delSld modSld">
      <pc:chgData name="Ye, Zhiguo" userId="913b3727-55e5-4e99-8498-d4d9384af9eb" providerId="ADAL" clId="{6834612B-F8AD-4789-A06A-6DF511E8F11E}" dt="2019-11-20T07:26:23.850" v="789" actId="14100"/>
      <pc:docMkLst>
        <pc:docMk/>
      </pc:docMkLst>
      <pc:sldChg chg="addSp modSp">
        <pc:chgData name="Ye, Zhiguo" userId="913b3727-55e5-4e99-8498-d4d9384af9eb" providerId="ADAL" clId="{6834612B-F8AD-4789-A06A-6DF511E8F11E}" dt="2019-11-18T02:08:55.352" v="111" actId="1076"/>
        <pc:sldMkLst>
          <pc:docMk/>
          <pc:sldMk cId="0" sldId="289"/>
        </pc:sldMkLst>
        <pc:spChg chg="add mod">
          <ac:chgData name="Ye, Zhiguo" userId="913b3727-55e5-4e99-8498-d4d9384af9eb" providerId="ADAL" clId="{6834612B-F8AD-4789-A06A-6DF511E8F11E}" dt="2019-11-18T02:08:55.352" v="111" actId="1076"/>
          <ac:spMkLst>
            <pc:docMk/>
            <pc:sldMk cId="0" sldId="289"/>
            <ac:spMk id="5" creationId="{9BEEB6C8-F6DE-422A-B07C-886E2ACA1075}"/>
          </ac:spMkLst>
        </pc:spChg>
      </pc:sldChg>
      <pc:sldChg chg="modSp">
        <pc:chgData name="Ye, Zhiguo" userId="913b3727-55e5-4e99-8498-d4d9384af9eb" providerId="ADAL" clId="{6834612B-F8AD-4789-A06A-6DF511E8F11E}" dt="2019-11-18T02:09:09.556" v="123" actId="1037"/>
        <pc:sldMkLst>
          <pc:docMk/>
          <pc:sldMk cId="0" sldId="293"/>
        </pc:sldMkLst>
        <pc:spChg chg="mod">
          <ac:chgData name="Ye, Zhiguo" userId="913b3727-55e5-4e99-8498-d4d9384af9eb" providerId="ADAL" clId="{6834612B-F8AD-4789-A06A-6DF511E8F11E}" dt="2019-11-18T02:09:09.556" v="123" actId="1037"/>
          <ac:spMkLst>
            <pc:docMk/>
            <pc:sldMk cId="0" sldId="293"/>
            <ac:spMk id="5" creationId="{00000000-0000-0000-0000-000000000000}"/>
          </ac:spMkLst>
        </pc:spChg>
      </pc:sldChg>
      <pc:sldChg chg="modSp">
        <pc:chgData name="Ye, Zhiguo" userId="913b3727-55e5-4e99-8498-d4d9384af9eb" providerId="ADAL" clId="{6834612B-F8AD-4789-A06A-6DF511E8F11E}" dt="2019-11-19T00:38:50.542" v="424" actId="14100"/>
        <pc:sldMkLst>
          <pc:docMk/>
          <pc:sldMk cId="0" sldId="301"/>
        </pc:sldMkLst>
        <pc:spChg chg="mod">
          <ac:chgData name="Ye, Zhiguo" userId="913b3727-55e5-4e99-8498-d4d9384af9eb" providerId="ADAL" clId="{6834612B-F8AD-4789-A06A-6DF511E8F11E}" dt="2019-11-19T00:38:50.542" v="424" actId="14100"/>
          <ac:spMkLst>
            <pc:docMk/>
            <pc:sldMk cId="0" sldId="301"/>
            <ac:spMk id="5" creationId="{23F743AE-C37D-41B5-A71F-FE4A1396C925}"/>
          </ac:spMkLst>
        </pc:spChg>
      </pc:sldChg>
      <pc:sldChg chg="modSp">
        <pc:chgData name="Ye, Zhiguo" userId="913b3727-55e5-4e99-8498-d4d9384af9eb" providerId="ADAL" clId="{6834612B-F8AD-4789-A06A-6DF511E8F11E}" dt="2019-11-19T00:38:33.263" v="419" actId="14100"/>
        <pc:sldMkLst>
          <pc:docMk/>
          <pc:sldMk cId="0" sldId="302"/>
        </pc:sldMkLst>
        <pc:spChg chg="mod">
          <ac:chgData name="Ye, Zhiguo" userId="913b3727-55e5-4e99-8498-d4d9384af9eb" providerId="ADAL" clId="{6834612B-F8AD-4789-A06A-6DF511E8F11E}" dt="2019-11-19T00:38:33.263" v="419" actId="14100"/>
          <ac:spMkLst>
            <pc:docMk/>
            <pc:sldMk cId="0" sldId="302"/>
            <ac:spMk id="4" creationId="{E81AAFA0-04E2-463A-AB77-F4195A5B4A14}"/>
          </ac:spMkLst>
        </pc:spChg>
      </pc:sldChg>
      <pc:sldChg chg="modSp">
        <pc:chgData name="Ye, Zhiguo" userId="913b3727-55e5-4e99-8498-d4d9384af9eb" providerId="ADAL" clId="{6834612B-F8AD-4789-A06A-6DF511E8F11E}" dt="2019-11-19T00:41:16.947" v="495" actId="1035"/>
        <pc:sldMkLst>
          <pc:docMk/>
          <pc:sldMk cId="0" sldId="304"/>
        </pc:sldMkLst>
        <pc:spChg chg="mod">
          <ac:chgData name="Ye, Zhiguo" userId="913b3727-55e5-4e99-8498-d4d9384af9eb" providerId="ADAL" clId="{6834612B-F8AD-4789-A06A-6DF511E8F11E}" dt="2019-11-19T00:41:12.183" v="488" actId="1036"/>
          <ac:spMkLst>
            <pc:docMk/>
            <pc:sldMk cId="0" sldId="304"/>
            <ac:spMk id="2" creationId="{EC7061FD-D93F-4278-AF20-48F18834BD9D}"/>
          </ac:spMkLst>
        </pc:spChg>
        <pc:spChg chg="mod">
          <ac:chgData name="Ye, Zhiguo" userId="913b3727-55e5-4e99-8498-d4d9384af9eb" providerId="ADAL" clId="{6834612B-F8AD-4789-A06A-6DF511E8F11E}" dt="2019-11-19T00:41:16.947" v="495" actId="1035"/>
          <ac:spMkLst>
            <pc:docMk/>
            <pc:sldMk cId="0" sldId="304"/>
            <ac:spMk id="7" creationId="{B3451A9A-6682-4A1B-992A-527AD938679D}"/>
          </ac:spMkLst>
        </pc:spChg>
      </pc:sldChg>
      <pc:sldChg chg="modSp">
        <pc:chgData name="Ye, Zhiguo" userId="913b3727-55e5-4e99-8498-d4d9384af9eb" providerId="ADAL" clId="{6834612B-F8AD-4789-A06A-6DF511E8F11E}" dt="2019-11-19T00:40:39.799" v="457" actId="1035"/>
        <pc:sldMkLst>
          <pc:docMk/>
          <pc:sldMk cId="0" sldId="306"/>
        </pc:sldMkLst>
        <pc:spChg chg="mod">
          <ac:chgData name="Ye, Zhiguo" userId="913b3727-55e5-4e99-8498-d4d9384af9eb" providerId="ADAL" clId="{6834612B-F8AD-4789-A06A-6DF511E8F11E}" dt="2019-11-19T00:40:39.799" v="457" actId="1035"/>
          <ac:spMkLst>
            <pc:docMk/>
            <pc:sldMk cId="0" sldId="306"/>
            <ac:spMk id="2" creationId="{09FFA05C-86E1-433A-81D0-2FF35B2A53A4}"/>
          </ac:spMkLst>
        </pc:spChg>
        <pc:spChg chg="mod">
          <ac:chgData name="Ye, Zhiguo" userId="913b3727-55e5-4e99-8498-d4d9384af9eb" providerId="ADAL" clId="{6834612B-F8AD-4789-A06A-6DF511E8F11E}" dt="2019-11-19T00:39:51.905" v="436" actId="108"/>
          <ac:spMkLst>
            <pc:docMk/>
            <pc:sldMk cId="0" sldId="306"/>
            <ac:spMk id="9" creationId="{3D0A50EB-972B-4AE9-A6BB-EC443505C481}"/>
          </ac:spMkLst>
        </pc:spChg>
      </pc:sldChg>
      <pc:sldChg chg="addSp delSp modSp">
        <pc:chgData name="Ye, Zhiguo" userId="913b3727-55e5-4e99-8498-d4d9384af9eb" providerId="ADAL" clId="{6834612B-F8AD-4789-A06A-6DF511E8F11E}" dt="2019-11-18T02:19:38.688" v="209" actId="167"/>
        <pc:sldMkLst>
          <pc:docMk/>
          <pc:sldMk cId="0" sldId="308"/>
        </pc:sldMkLst>
        <pc:spChg chg="mod">
          <ac:chgData name="Ye, Zhiguo" userId="913b3727-55e5-4e99-8498-d4d9384af9eb" providerId="ADAL" clId="{6834612B-F8AD-4789-A06A-6DF511E8F11E}" dt="2019-11-18T00:48:49.331" v="32" actId="1076"/>
          <ac:spMkLst>
            <pc:docMk/>
            <pc:sldMk cId="0" sldId="308"/>
            <ac:spMk id="6" creationId="{00000000-0000-0000-0000-000000000000}"/>
          </ac:spMkLst>
        </pc:spChg>
        <pc:picChg chg="del">
          <ac:chgData name="Ye, Zhiguo" userId="913b3727-55e5-4e99-8498-d4d9384af9eb" providerId="ADAL" clId="{6834612B-F8AD-4789-A06A-6DF511E8F11E}" dt="2019-11-18T00:47:26.075" v="18" actId="478"/>
          <ac:picMkLst>
            <pc:docMk/>
            <pc:sldMk cId="0" sldId="308"/>
            <ac:picMk id="4" creationId="{27EFFF94-A92E-425D-81FF-F748B2A3384B}"/>
          </ac:picMkLst>
        </pc:picChg>
        <pc:picChg chg="add del mod ord modCrop">
          <ac:chgData name="Ye, Zhiguo" userId="913b3727-55e5-4e99-8498-d4d9384af9eb" providerId="ADAL" clId="{6834612B-F8AD-4789-A06A-6DF511E8F11E}" dt="2019-11-18T00:47:58.123" v="23" actId="478"/>
          <ac:picMkLst>
            <pc:docMk/>
            <pc:sldMk cId="0" sldId="308"/>
            <ac:picMk id="5" creationId="{531625DF-5331-4DFA-9D88-D9FFF354D469}"/>
          </ac:picMkLst>
        </pc:picChg>
        <pc:picChg chg="add mod ord modCrop">
          <ac:chgData name="Ye, Zhiguo" userId="913b3727-55e5-4e99-8498-d4d9384af9eb" providerId="ADAL" clId="{6834612B-F8AD-4789-A06A-6DF511E8F11E}" dt="2019-11-18T02:19:38.688" v="209" actId="167"/>
          <ac:picMkLst>
            <pc:docMk/>
            <pc:sldMk cId="0" sldId="308"/>
            <ac:picMk id="9" creationId="{8D9AC019-E128-476D-AB4D-FC3B78D32346}"/>
          </ac:picMkLst>
        </pc:picChg>
      </pc:sldChg>
      <pc:sldChg chg="addSp delSp modSp">
        <pc:chgData name="Ye, Zhiguo" userId="913b3727-55e5-4e99-8498-d4d9384af9eb" providerId="ADAL" clId="{6834612B-F8AD-4789-A06A-6DF511E8F11E}" dt="2019-11-19T00:41:51.783" v="499" actId="1076"/>
        <pc:sldMkLst>
          <pc:docMk/>
          <pc:sldMk cId="0" sldId="310"/>
        </pc:sldMkLst>
        <pc:spChg chg="del">
          <ac:chgData name="Ye, Zhiguo" userId="913b3727-55e5-4e99-8498-d4d9384af9eb" providerId="ADAL" clId="{6834612B-F8AD-4789-A06A-6DF511E8F11E}" dt="2019-11-18T00:53:14.003" v="41" actId="478"/>
          <ac:spMkLst>
            <pc:docMk/>
            <pc:sldMk cId="0" sldId="310"/>
            <ac:spMk id="2" creationId="{F3B09277-3CB5-47BD-B4C3-DDE6C60CD11D}"/>
          </ac:spMkLst>
        </pc:spChg>
        <pc:spChg chg="mod">
          <ac:chgData name="Ye, Zhiguo" userId="913b3727-55e5-4e99-8498-d4d9384af9eb" providerId="ADAL" clId="{6834612B-F8AD-4789-A06A-6DF511E8F11E}" dt="2019-11-19T00:41:51.783" v="499" actId="1076"/>
          <ac:spMkLst>
            <pc:docMk/>
            <pc:sldMk cId="0" sldId="310"/>
            <ac:spMk id="4" creationId="{497B28A0-21EF-458F-843C-A9AB88A89011}"/>
          </ac:spMkLst>
        </pc:spChg>
        <pc:spChg chg="mod">
          <ac:chgData name="Ye, Zhiguo" userId="913b3727-55e5-4e99-8498-d4d9384af9eb" providerId="ADAL" clId="{6834612B-F8AD-4789-A06A-6DF511E8F11E}" dt="2019-11-19T00:41:48.578" v="498" actId="14100"/>
          <ac:spMkLst>
            <pc:docMk/>
            <pc:sldMk cId="0" sldId="310"/>
            <ac:spMk id="11" creationId="{A9D2FF73-FB18-4597-856E-15906DAE09FE}"/>
          </ac:spMkLst>
        </pc:spChg>
        <pc:picChg chg="add mod ord modCrop">
          <ac:chgData name="Ye, Zhiguo" userId="913b3727-55e5-4e99-8498-d4d9384af9eb" providerId="ADAL" clId="{6834612B-F8AD-4789-A06A-6DF511E8F11E}" dt="2019-11-18T00:53:27.927" v="43" actId="1076"/>
          <ac:picMkLst>
            <pc:docMk/>
            <pc:sldMk cId="0" sldId="310"/>
            <ac:picMk id="7" creationId="{5644EF89-891A-467E-A410-635FDF7B3F1C}"/>
          </ac:picMkLst>
        </pc:picChg>
        <pc:picChg chg="del mod">
          <ac:chgData name="Ye, Zhiguo" userId="913b3727-55e5-4e99-8498-d4d9384af9eb" providerId="ADAL" clId="{6834612B-F8AD-4789-A06A-6DF511E8F11E}" dt="2019-11-18T00:53:11.631" v="40" actId="478"/>
          <ac:picMkLst>
            <pc:docMk/>
            <pc:sldMk cId="0" sldId="310"/>
            <ac:picMk id="9" creationId="{00000000-0000-0000-0000-000000000000}"/>
          </ac:picMkLst>
        </pc:picChg>
      </pc:sldChg>
      <pc:sldChg chg="modSp">
        <pc:chgData name="Ye, Zhiguo" userId="913b3727-55e5-4e99-8498-d4d9384af9eb" providerId="ADAL" clId="{6834612B-F8AD-4789-A06A-6DF511E8F11E}" dt="2019-11-19T00:42:08.849" v="503"/>
        <pc:sldMkLst>
          <pc:docMk/>
          <pc:sldMk cId="0" sldId="311"/>
        </pc:sldMkLst>
        <pc:spChg chg="mod">
          <ac:chgData name="Ye, Zhiguo" userId="913b3727-55e5-4e99-8498-d4d9384af9eb" providerId="ADAL" clId="{6834612B-F8AD-4789-A06A-6DF511E8F11E}" dt="2019-11-19T00:42:08.849" v="503"/>
          <ac:spMkLst>
            <pc:docMk/>
            <pc:sldMk cId="0" sldId="311"/>
            <ac:spMk id="5" creationId="{00000000-0000-0000-0000-000000000000}"/>
          </ac:spMkLst>
        </pc:spChg>
      </pc:sldChg>
      <pc:sldChg chg="modSp">
        <pc:chgData name="Ye, Zhiguo" userId="913b3727-55e5-4e99-8498-d4d9384af9eb" providerId="ADAL" clId="{6834612B-F8AD-4789-A06A-6DF511E8F11E}" dt="2019-11-19T00:40:22.535" v="451" actId="14100"/>
        <pc:sldMkLst>
          <pc:docMk/>
          <pc:sldMk cId="836489545" sldId="314"/>
        </pc:sldMkLst>
        <pc:spChg chg="mod">
          <ac:chgData name="Ye, Zhiguo" userId="913b3727-55e5-4e99-8498-d4d9384af9eb" providerId="ADAL" clId="{6834612B-F8AD-4789-A06A-6DF511E8F11E}" dt="2019-11-19T00:40:08.523" v="447" actId="108"/>
          <ac:spMkLst>
            <pc:docMk/>
            <pc:sldMk cId="836489545" sldId="314"/>
            <ac:spMk id="8" creationId="{2C076C9F-59D5-478C-B66A-26CE308E5662}"/>
          </ac:spMkLst>
        </pc:spChg>
        <pc:spChg chg="mod">
          <ac:chgData name="Ye, Zhiguo" userId="913b3727-55e5-4e99-8498-d4d9384af9eb" providerId="ADAL" clId="{6834612B-F8AD-4789-A06A-6DF511E8F11E}" dt="2019-11-19T00:40:15.683" v="449" actId="14100"/>
          <ac:spMkLst>
            <pc:docMk/>
            <pc:sldMk cId="836489545" sldId="314"/>
            <ac:spMk id="9" creationId="{9943D8BA-F923-4416-B8FF-6094BF7ED51D}"/>
          </ac:spMkLst>
        </pc:spChg>
        <pc:spChg chg="mod">
          <ac:chgData name="Ye, Zhiguo" userId="913b3727-55e5-4e99-8498-d4d9384af9eb" providerId="ADAL" clId="{6834612B-F8AD-4789-A06A-6DF511E8F11E}" dt="2019-11-19T00:40:07.863" v="445" actId="108"/>
          <ac:spMkLst>
            <pc:docMk/>
            <pc:sldMk cId="836489545" sldId="314"/>
            <ac:spMk id="10" creationId="{8A327EA1-7DA7-48D3-AB42-69B836DE131A}"/>
          </ac:spMkLst>
        </pc:spChg>
        <pc:spChg chg="mod">
          <ac:chgData name="Ye, Zhiguo" userId="913b3727-55e5-4e99-8498-d4d9384af9eb" providerId="ADAL" clId="{6834612B-F8AD-4789-A06A-6DF511E8F11E}" dt="2019-11-19T00:40:22.535" v="451" actId="14100"/>
          <ac:spMkLst>
            <pc:docMk/>
            <pc:sldMk cId="836489545" sldId="314"/>
            <ac:spMk id="11" creationId="{7DA358CF-7735-45FD-857B-4A6EDE8913FA}"/>
          </ac:spMkLst>
        </pc:spChg>
        <pc:spChg chg="mod">
          <ac:chgData name="Ye, Zhiguo" userId="913b3727-55e5-4e99-8498-d4d9384af9eb" providerId="ADAL" clId="{6834612B-F8AD-4789-A06A-6DF511E8F11E}" dt="2019-11-19T00:40:19.199" v="450" actId="14100"/>
          <ac:spMkLst>
            <pc:docMk/>
            <pc:sldMk cId="836489545" sldId="314"/>
            <ac:spMk id="12" creationId="{4173C4DF-85F0-4C46-9135-4491B5C662A5}"/>
          </ac:spMkLst>
        </pc:spChg>
        <pc:spChg chg="mod">
          <ac:chgData name="Ye, Zhiguo" userId="913b3727-55e5-4e99-8498-d4d9384af9eb" providerId="ADAL" clId="{6834612B-F8AD-4789-A06A-6DF511E8F11E}" dt="2019-11-19T00:40:07.610" v="444" actId="108"/>
          <ac:spMkLst>
            <pc:docMk/>
            <pc:sldMk cId="836489545" sldId="314"/>
            <ac:spMk id="13" creationId="{819F1667-2A52-4534-9F7D-5656E47E4C24}"/>
          </ac:spMkLst>
        </pc:spChg>
      </pc:sldChg>
      <pc:sldChg chg="modSp">
        <pc:chgData name="Ye, Zhiguo" userId="913b3727-55e5-4e99-8498-d4d9384af9eb" providerId="ADAL" clId="{6834612B-F8AD-4789-A06A-6DF511E8F11E}" dt="2019-11-19T00:40:07.296" v="443" actId="108"/>
        <pc:sldMkLst>
          <pc:docMk/>
          <pc:sldMk cId="2143389851" sldId="315"/>
        </pc:sldMkLst>
        <pc:spChg chg="mod">
          <ac:chgData name="Ye, Zhiguo" userId="913b3727-55e5-4e99-8498-d4d9384af9eb" providerId="ADAL" clId="{6834612B-F8AD-4789-A06A-6DF511E8F11E}" dt="2019-11-19T00:40:07.296" v="443" actId="108"/>
          <ac:spMkLst>
            <pc:docMk/>
            <pc:sldMk cId="2143389851" sldId="315"/>
            <ac:spMk id="6" creationId="{FD0718E0-8B46-48E5-9479-27C4205C8AF2}"/>
          </ac:spMkLst>
        </pc:spChg>
        <pc:spChg chg="mod">
          <ac:chgData name="Ye, Zhiguo" userId="913b3727-55e5-4e99-8498-d4d9384af9eb" providerId="ADAL" clId="{6834612B-F8AD-4789-A06A-6DF511E8F11E}" dt="2019-11-18T02:19:12.169" v="208" actId="1038"/>
          <ac:spMkLst>
            <pc:docMk/>
            <pc:sldMk cId="2143389851" sldId="315"/>
            <ac:spMk id="8" creationId="{E7FE0052-B6F1-4F29-A955-F22A383F9465}"/>
          </ac:spMkLst>
        </pc:spChg>
        <pc:spChg chg="mod">
          <ac:chgData name="Ye, Zhiguo" userId="913b3727-55e5-4e99-8498-d4d9384af9eb" providerId="ADAL" clId="{6834612B-F8AD-4789-A06A-6DF511E8F11E}" dt="2019-11-18T02:19:01.447" v="193" actId="14100"/>
          <ac:spMkLst>
            <pc:docMk/>
            <pc:sldMk cId="2143389851" sldId="315"/>
            <ac:spMk id="9" creationId="{86BC7925-8F49-4CF5-8FF5-844CB61FDD5E}"/>
          </ac:spMkLst>
        </pc:spChg>
      </pc:sldChg>
      <pc:sldChg chg="modSp">
        <pc:chgData name="Ye, Zhiguo" userId="913b3727-55e5-4e99-8498-d4d9384af9eb" providerId="ADAL" clId="{6834612B-F8AD-4789-A06A-6DF511E8F11E}" dt="2019-11-20T07:26:23.850" v="789" actId="14100"/>
        <pc:sldMkLst>
          <pc:docMk/>
          <pc:sldMk cId="2463254543" sldId="317"/>
        </pc:sldMkLst>
        <pc:spChg chg="mod">
          <ac:chgData name="Ye, Zhiguo" userId="913b3727-55e5-4e99-8498-d4d9384af9eb" providerId="ADAL" clId="{6834612B-F8AD-4789-A06A-6DF511E8F11E}" dt="2019-11-20T07:26:23.850" v="789" actId="14100"/>
          <ac:spMkLst>
            <pc:docMk/>
            <pc:sldMk cId="2463254543" sldId="317"/>
            <ac:spMk id="5" creationId="{498A0171-30D0-4124-BF54-9DC5F0417CC0}"/>
          </ac:spMkLst>
        </pc:spChg>
        <pc:spChg chg="mod">
          <ac:chgData name="Ye, Zhiguo" userId="913b3727-55e5-4e99-8498-d4d9384af9eb" providerId="ADAL" clId="{6834612B-F8AD-4789-A06A-6DF511E8F11E}" dt="2019-11-20T07:26:19.639" v="788" actId="1076"/>
          <ac:spMkLst>
            <pc:docMk/>
            <pc:sldMk cId="2463254543" sldId="317"/>
            <ac:spMk id="6" creationId="{B44E953E-66E5-43F5-AA8E-317FF1F24274}"/>
          </ac:spMkLst>
        </pc:spChg>
      </pc:sldChg>
      <pc:sldChg chg="modSp">
        <pc:chgData name="Ye, Zhiguo" userId="913b3727-55e5-4e99-8498-d4d9384af9eb" providerId="ADAL" clId="{6834612B-F8AD-4789-A06A-6DF511E8F11E}" dt="2019-11-19T00:37:20.646" v="384" actId="14100"/>
        <pc:sldMkLst>
          <pc:docMk/>
          <pc:sldMk cId="1008583549" sldId="318"/>
        </pc:sldMkLst>
        <pc:spChg chg="mod">
          <ac:chgData name="Ye, Zhiguo" userId="913b3727-55e5-4e99-8498-d4d9384af9eb" providerId="ADAL" clId="{6834612B-F8AD-4789-A06A-6DF511E8F11E}" dt="2019-11-19T00:37:20.646" v="384" actId="14100"/>
          <ac:spMkLst>
            <pc:docMk/>
            <pc:sldMk cId="1008583549" sldId="318"/>
            <ac:spMk id="5" creationId="{02DDCF06-7F04-4AF2-9153-FA056066BCD0}"/>
          </ac:spMkLst>
        </pc:spChg>
      </pc:sldChg>
      <pc:sldChg chg="modSp">
        <pc:chgData name="Ye, Zhiguo" userId="913b3727-55e5-4e99-8498-d4d9384af9eb" providerId="ADAL" clId="{6834612B-F8AD-4789-A06A-6DF511E8F11E}" dt="2019-11-19T00:38:21.912" v="415" actId="14100"/>
        <pc:sldMkLst>
          <pc:docMk/>
          <pc:sldMk cId="3407910062" sldId="320"/>
        </pc:sldMkLst>
        <pc:spChg chg="mod">
          <ac:chgData name="Ye, Zhiguo" userId="913b3727-55e5-4e99-8498-d4d9384af9eb" providerId="ADAL" clId="{6834612B-F8AD-4789-A06A-6DF511E8F11E}" dt="2019-11-19T00:38:21.912" v="415" actId="14100"/>
          <ac:spMkLst>
            <pc:docMk/>
            <pc:sldMk cId="3407910062" sldId="320"/>
            <ac:spMk id="6" creationId="{79BBF080-A41C-4105-B435-4B519285DECF}"/>
          </ac:spMkLst>
        </pc:spChg>
      </pc:sldChg>
      <pc:sldChg chg="addSp delSp modSp">
        <pc:chgData name="Ye, Zhiguo" userId="913b3727-55e5-4e99-8498-d4d9384af9eb" providerId="ADAL" clId="{6834612B-F8AD-4789-A06A-6DF511E8F11E}" dt="2019-11-18T02:24:05.287" v="241" actId="1035"/>
        <pc:sldMkLst>
          <pc:docMk/>
          <pc:sldMk cId="3518151553" sldId="325"/>
        </pc:sldMkLst>
        <pc:spChg chg="mod">
          <ac:chgData name="Ye, Zhiguo" userId="913b3727-55e5-4e99-8498-d4d9384af9eb" providerId="ADAL" clId="{6834612B-F8AD-4789-A06A-6DF511E8F11E}" dt="2019-11-18T02:24:05.287" v="241" actId="1035"/>
          <ac:spMkLst>
            <pc:docMk/>
            <pc:sldMk cId="3518151553" sldId="325"/>
            <ac:spMk id="5" creationId="{B3B2A5D4-08DF-41F3-B81C-C35C4BCC0B77}"/>
          </ac:spMkLst>
        </pc:spChg>
        <pc:spChg chg="mod">
          <ac:chgData name="Ye, Zhiguo" userId="913b3727-55e5-4e99-8498-d4d9384af9eb" providerId="ADAL" clId="{6834612B-F8AD-4789-A06A-6DF511E8F11E}" dt="2019-11-18T02:24:05.287" v="241" actId="1035"/>
          <ac:spMkLst>
            <pc:docMk/>
            <pc:sldMk cId="3518151553" sldId="325"/>
            <ac:spMk id="6" creationId="{FE4A4AEA-E4CA-4461-A659-66345DA3FA37}"/>
          </ac:spMkLst>
        </pc:spChg>
        <pc:picChg chg="del">
          <ac:chgData name="Ye, Zhiguo" userId="913b3727-55e5-4e99-8498-d4d9384af9eb" providerId="ADAL" clId="{6834612B-F8AD-4789-A06A-6DF511E8F11E}" dt="2019-11-18T02:23:54.361" v="225" actId="478"/>
          <ac:picMkLst>
            <pc:docMk/>
            <pc:sldMk cId="3518151553" sldId="325"/>
            <ac:picMk id="3" creationId="{4A81F370-FC00-4943-BC95-876C130B428F}"/>
          </ac:picMkLst>
        </pc:picChg>
        <pc:picChg chg="add ord">
          <ac:chgData name="Ye, Zhiguo" userId="913b3727-55e5-4e99-8498-d4d9384af9eb" providerId="ADAL" clId="{6834612B-F8AD-4789-A06A-6DF511E8F11E}" dt="2019-11-18T02:23:58.687" v="227" actId="167"/>
          <ac:picMkLst>
            <pc:docMk/>
            <pc:sldMk cId="3518151553" sldId="325"/>
            <ac:picMk id="7" creationId="{5EB2CA6E-21E4-4E7A-A4EF-75A953DE794C}"/>
          </ac:picMkLst>
        </pc:picChg>
      </pc:sldChg>
      <pc:sldChg chg="addSp delSp modSp">
        <pc:chgData name="Ye, Zhiguo" userId="913b3727-55e5-4e99-8498-d4d9384af9eb" providerId="ADAL" clId="{6834612B-F8AD-4789-A06A-6DF511E8F11E}" dt="2019-11-19T01:05:29.925" v="785" actId="207"/>
        <pc:sldMkLst>
          <pc:docMk/>
          <pc:sldMk cId="3270302406" sldId="330"/>
        </pc:sldMkLst>
        <pc:spChg chg="del mod">
          <ac:chgData name="Ye, Zhiguo" userId="913b3727-55e5-4e99-8498-d4d9384af9eb" providerId="ADAL" clId="{6834612B-F8AD-4789-A06A-6DF511E8F11E}" dt="2019-11-19T00:52:23.417" v="621" actId="478"/>
          <ac:spMkLst>
            <pc:docMk/>
            <pc:sldMk cId="3270302406" sldId="330"/>
            <ac:spMk id="2" creationId="{348DA62B-5931-4CAB-AD1F-71514C0E998D}"/>
          </ac:spMkLst>
        </pc:spChg>
        <pc:spChg chg="add del mod">
          <ac:chgData name="Ye, Zhiguo" userId="913b3727-55e5-4e99-8498-d4d9384af9eb" providerId="ADAL" clId="{6834612B-F8AD-4789-A06A-6DF511E8F11E}" dt="2019-11-19T01:05:06.417" v="784" actId="1036"/>
          <ac:spMkLst>
            <pc:docMk/>
            <pc:sldMk cId="3270302406" sldId="330"/>
            <ac:spMk id="3" creationId="{9C2EC864-B1EE-4931-BBDA-ED86A7FFE693}"/>
          </ac:spMkLst>
        </pc:spChg>
        <pc:spChg chg="del">
          <ac:chgData name="Ye, Zhiguo" userId="913b3727-55e5-4e99-8498-d4d9384af9eb" providerId="ADAL" clId="{6834612B-F8AD-4789-A06A-6DF511E8F11E}" dt="2019-11-18T00:53:52.055" v="44" actId="478"/>
          <ac:spMkLst>
            <pc:docMk/>
            <pc:sldMk cId="3270302406" sldId="330"/>
            <ac:spMk id="4" creationId="{F1BE7136-4516-4C87-AEAE-0F1F13425AF9}"/>
          </ac:spMkLst>
        </pc:spChg>
        <pc:spChg chg="add mod">
          <ac:chgData name="Ye, Zhiguo" userId="913b3727-55e5-4e99-8498-d4d9384af9eb" providerId="ADAL" clId="{6834612B-F8AD-4789-A06A-6DF511E8F11E}" dt="2019-11-19T01:05:29.925" v="785" actId="207"/>
          <ac:spMkLst>
            <pc:docMk/>
            <pc:sldMk cId="3270302406" sldId="330"/>
            <ac:spMk id="6" creationId="{FD7A8942-58AA-4FDD-97CF-DFFD08D0D0C9}"/>
          </ac:spMkLst>
        </pc:spChg>
        <pc:spChg chg="add del mod">
          <ac:chgData name="Ye, Zhiguo" userId="913b3727-55e5-4e99-8498-d4d9384af9eb" providerId="ADAL" clId="{6834612B-F8AD-4789-A06A-6DF511E8F11E}" dt="2019-11-18T00:54:41.682" v="63" actId="478"/>
          <ac:spMkLst>
            <pc:docMk/>
            <pc:sldMk cId="3270302406" sldId="330"/>
            <ac:spMk id="8" creationId="{00AF132B-0EB0-43E3-B99C-1A3BEF6D56EA}"/>
          </ac:spMkLst>
        </pc:spChg>
        <pc:spChg chg="add del">
          <ac:chgData name="Ye, Zhiguo" userId="913b3727-55e5-4e99-8498-d4d9384af9eb" providerId="ADAL" clId="{6834612B-F8AD-4789-A06A-6DF511E8F11E}" dt="2019-11-19T00:52:34.510" v="625"/>
          <ac:spMkLst>
            <pc:docMk/>
            <pc:sldMk cId="3270302406" sldId="330"/>
            <ac:spMk id="8" creationId="{CB9C4B25-5042-426F-BA2B-59DF6E98C72B}"/>
          </ac:spMkLst>
        </pc:spChg>
        <pc:spChg chg="add mod">
          <ac:chgData name="Ye, Zhiguo" userId="913b3727-55e5-4e99-8498-d4d9384af9eb" providerId="ADAL" clId="{6834612B-F8AD-4789-A06A-6DF511E8F11E}" dt="2019-11-19T01:00:18.671" v="769" actId="2711"/>
          <ac:spMkLst>
            <pc:docMk/>
            <pc:sldMk cId="3270302406" sldId="330"/>
            <ac:spMk id="9" creationId="{A9653084-1A41-4899-9AF5-15ED19B8EC05}"/>
          </ac:spMkLst>
        </pc:spChg>
        <pc:picChg chg="mod">
          <ac:chgData name="Ye, Zhiguo" userId="913b3727-55e5-4e99-8498-d4d9384af9eb" providerId="ADAL" clId="{6834612B-F8AD-4789-A06A-6DF511E8F11E}" dt="2019-11-19T00:55:40.965" v="675" actId="1035"/>
          <ac:picMkLst>
            <pc:docMk/>
            <pc:sldMk cId="3270302406" sldId="330"/>
            <ac:picMk id="5" creationId="{A3E13948-BBF5-4D83-B897-37189E79510C}"/>
          </ac:picMkLst>
        </pc:picChg>
        <pc:picChg chg="mod">
          <ac:chgData name="Ye, Zhiguo" userId="913b3727-55e5-4e99-8498-d4d9384af9eb" providerId="ADAL" clId="{6834612B-F8AD-4789-A06A-6DF511E8F11E}" dt="2019-11-19T01:01:45.924" v="770" actId="14861"/>
          <ac:picMkLst>
            <pc:docMk/>
            <pc:sldMk cId="3270302406" sldId="330"/>
            <ac:picMk id="7" creationId="{9471219E-039D-40B3-994B-A5DE56EACE46}"/>
          </ac:picMkLst>
        </pc:picChg>
      </pc:sldChg>
      <pc:sldChg chg="addSp delSp modSp add del">
        <pc:chgData name="Ye, Zhiguo" userId="913b3727-55e5-4e99-8498-d4d9384af9eb" providerId="ADAL" clId="{6834612B-F8AD-4789-A06A-6DF511E8F11E}" dt="2019-11-18T02:25:08.967" v="260" actId="164"/>
        <pc:sldMkLst>
          <pc:docMk/>
          <pc:sldMk cId="521840655" sldId="336"/>
        </pc:sldMkLst>
        <pc:spChg chg="mod">
          <ac:chgData name="Ye, Zhiguo" userId="913b3727-55e5-4e99-8498-d4d9384af9eb" providerId="ADAL" clId="{6834612B-F8AD-4789-A06A-6DF511E8F11E}" dt="2019-11-18T02:25:08.967" v="260" actId="164"/>
          <ac:spMkLst>
            <pc:docMk/>
            <pc:sldMk cId="521840655" sldId="336"/>
            <ac:spMk id="5" creationId="{7CCFAAD1-D775-4F69-81D0-181BF6306D0F}"/>
          </ac:spMkLst>
        </pc:spChg>
        <pc:spChg chg="mod">
          <ac:chgData name="Ye, Zhiguo" userId="913b3727-55e5-4e99-8498-d4d9384af9eb" providerId="ADAL" clId="{6834612B-F8AD-4789-A06A-6DF511E8F11E}" dt="2019-11-18T02:25:08.967" v="260" actId="164"/>
          <ac:spMkLst>
            <pc:docMk/>
            <pc:sldMk cId="521840655" sldId="336"/>
            <ac:spMk id="6" creationId="{91EDB1A6-ED64-458B-BF2D-47A6E0713272}"/>
          </ac:spMkLst>
        </pc:spChg>
        <pc:grpChg chg="add mod">
          <ac:chgData name="Ye, Zhiguo" userId="913b3727-55e5-4e99-8498-d4d9384af9eb" providerId="ADAL" clId="{6834612B-F8AD-4789-A06A-6DF511E8F11E}" dt="2019-11-18T02:25:08.967" v="260" actId="164"/>
          <ac:grpSpMkLst>
            <pc:docMk/>
            <pc:sldMk cId="521840655" sldId="336"/>
            <ac:grpSpMk id="7" creationId="{3D7C2EB5-1626-40E5-AC24-DDEA153590D3}"/>
          </ac:grpSpMkLst>
        </pc:grpChg>
        <pc:picChg chg="add del mod ord modCrop">
          <ac:chgData name="Ye, Zhiguo" userId="913b3727-55e5-4e99-8498-d4d9384af9eb" providerId="ADAL" clId="{6834612B-F8AD-4789-A06A-6DF511E8F11E}" dt="2019-11-18T02:24:25.416" v="242" actId="478"/>
          <ac:picMkLst>
            <pc:docMk/>
            <pc:sldMk cId="521840655" sldId="336"/>
            <ac:picMk id="2" creationId="{FB98B42C-4DF6-4F8F-9E3C-095539385788}"/>
          </ac:picMkLst>
        </pc:picChg>
        <pc:picChg chg="del mod">
          <ac:chgData name="Ye, Zhiguo" userId="913b3727-55e5-4e99-8498-d4d9384af9eb" providerId="ADAL" clId="{6834612B-F8AD-4789-A06A-6DF511E8F11E}" dt="2019-11-18T02:22:38.857" v="213" actId="478"/>
          <ac:picMkLst>
            <pc:docMk/>
            <pc:sldMk cId="521840655" sldId="336"/>
            <ac:picMk id="3" creationId="{59FE4105-603F-41BE-BD55-EC969C39623B}"/>
          </ac:picMkLst>
        </pc:picChg>
        <pc:picChg chg="add mod ord modCrop">
          <ac:chgData name="Ye, Zhiguo" userId="913b3727-55e5-4e99-8498-d4d9384af9eb" providerId="ADAL" clId="{6834612B-F8AD-4789-A06A-6DF511E8F11E}" dt="2019-11-18T02:25:01.910" v="249" actId="732"/>
          <ac:picMkLst>
            <pc:docMk/>
            <pc:sldMk cId="521840655" sldId="336"/>
            <ac:picMk id="4" creationId="{77BC6C22-244F-4A93-BB9C-594848CE0E33}"/>
          </ac:picMkLst>
        </pc:picChg>
      </pc:sldChg>
      <pc:sldChg chg="modSp">
        <pc:chgData name="Ye, Zhiguo" userId="913b3727-55e5-4e99-8498-d4d9384af9eb" providerId="ADAL" clId="{6834612B-F8AD-4789-A06A-6DF511E8F11E}" dt="2019-11-18T02:29:33.638" v="270" actId="6549"/>
        <pc:sldMkLst>
          <pc:docMk/>
          <pc:sldMk cId="3353418071" sldId="339"/>
        </pc:sldMkLst>
        <pc:spChg chg="mod">
          <ac:chgData name="Ye, Zhiguo" userId="913b3727-55e5-4e99-8498-d4d9384af9eb" providerId="ADAL" clId="{6834612B-F8AD-4789-A06A-6DF511E8F11E}" dt="2019-11-18T02:29:33.638" v="270" actId="6549"/>
          <ac:spMkLst>
            <pc:docMk/>
            <pc:sldMk cId="3353418071" sldId="339"/>
            <ac:spMk id="4" creationId="{AAB5452F-1854-4259-B6DC-C5B137B52FA7}"/>
          </ac:spMkLst>
        </pc:spChg>
      </pc:sldChg>
      <pc:sldChg chg="modSp">
        <pc:chgData name="Ye, Zhiguo" userId="913b3727-55e5-4e99-8498-d4d9384af9eb" providerId="ADAL" clId="{6834612B-F8AD-4789-A06A-6DF511E8F11E}" dt="2019-11-19T00:36:22.664" v="363" actId="732"/>
        <pc:sldMkLst>
          <pc:docMk/>
          <pc:sldMk cId="305384896" sldId="349"/>
        </pc:sldMkLst>
        <pc:picChg chg="mod modCrop">
          <ac:chgData name="Ye, Zhiguo" userId="913b3727-55e5-4e99-8498-d4d9384af9eb" providerId="ADAL" clId="{6834612B-F8AD-4789-A06A-6DF511E8F11E}" dt="2019-11-19T00:36:22.664" v="363" actId="732"/>
          <ac:picMkLst>
            <pc:docMk/>
            <pc:sldMk cId="305384896" sldId="349"/>
            <ac:picMk id="3" creationId="{7BA88FD2-43EA-4646-80D6-7A6E7CE1848C}"/>
          </ac:picMkLst>
        </pc:picChg>
        <pc:picChg chg="mod modCrop">
          <ac:chgData name="Ye, Zhiguo" userId="913b3727-55e5-4e99-8498-d4d9384af9eb" providerId="ADAL" clId="{6834612B-F8AD-4789-A06A-6DF511E8F11E}" dt="2019-11-19T00:35:25.375" v="325" actId="732"/>
          <ac:picMkLst>
            <pc:docMk/>
            <pc:sldMk cId="305384896" sldId="349"/>
            <ac:picMk id="8" creationId="{3E164D02-B4FA-4255-8D92-23A4872D0F69}"/>
          </ac:picMkLst>
        </pc:picChg>
        <pc:picChg chg="mod">
          <ac:chgData name="Ye, Zhiguo" userId="913b3727-55e5-4e99-8498-d4d9384af9eb" providerId="ADAL" clId="{6834612B-F8AD-4789-A06A-6DF511E8F11E}" dt="2019-11-19T00:35:45.120" v="348" actId="1038"/>
          <ac:picMkLst>
            <pc:docMk/>
            <pc:sldMk cId="305384896" sldId="349"/>
            <ac:picMk id="10" creationId="{D244ED00-88AA-4F07-939D-7501E5C49F5A}"/>
          </ac:picMkLst>
        </pc:picChg>
        <pc:picChg chg="mod">
          <ac:chgData name="Ye, Zhiguo" userId="913b3727-55e5-4e99-8498-d4d9384af9eb" providerId="ADAL" clId="{6834612B-F8AD-4789-A06A-6DF511E8F11E}" dt="2019-11-19T00:35:50.276" v="356" actId="1037"/>
          <ac:picMkLst>
            <pc:docMk/>
            <pc:sldMk cId="305384896" sldId="349"/>
            <ac:picMk id="12" creationId="{F65D680D-0EEE-48B3-9EE0-DF4E5B3A7F0E}"/>
          </ac:picMkLst>
        </pc:picChg>
      </pc:sldChg>
      <pc:sldChg chg="modSp">
        <pc:chgData name="Ye, Zhiguo" userId="913b3727-55e5-4e99-8498-d4d9384af9eb" providerId="ADAL" clId="{6834612B-F8AD-4789-A06A-6DF511E8F11E}" dt="2019-11-19T00:39:12.731" v="430" actId="14100"/>
        <pc:sldMkLst>
          <pc:docMk/>
          <pc:sldMk cId="4286446309" sldId="350"/>
        </pc:sldMkLst>
        <pc:spChg chg="mod">
          <ac:chgData name="Ye, Zhiguo" userId="913b3727-55e5-4e99-8498-d4d9384af9eb" providerId="ADAL" clId="{6834612B-F8AD-4789-A06A-6DF511E8F11E}" dt="2019-11-19T00:39:12.731" v="430" actId="14100"/>
          <ac:spMkLst>
            <pc:docMk/>
            <pc:sldMk cId="4286446309" sldId="350"/>
            <ac:spMk id="2" creationId="{276BBF46-84AC-4163-A64A-D01A5110FC1B}"/>
          </ac:spMkLst>
        </pc:spChg>
      </pc:sldChg>
      <pc:sldChg chg="modSp">
        <pc:chgData name="Ye, Zhiguo" userId="913b3727-55e5-4e99-8498-d4d9384af9eb" providerId="ADAL" clId="{6834612B-F8AD-4789-A06A-6DF511E8F11E}" dt="2019-11-19T00:37:32.403" v="387" actId="14100"/>
        <pc:sldMkLst>
          <pc:docMk/>
          <pc:sldMk cId="1077979042" sldId="351"/>
        </pc:sldMkLst>
        <pc:spChg chg="mod">
          <ac:chgData name="Ye, Zhiguo" userId="913b3727-55e5-4e99-8498-d4d9384af9eb" providerId="ADAL" clId="{6834612B-F8AD-4789-A06A-6DF511E8F11E}" dt="2019-11-19T00:37:32.403" v="387" actId="14100"/>
          <ac:spMkLst>
            <pc:docMk/>
            <pc:sldMk cId="1077979042" sldId="351"/>
            <ac:spMk id="4" creationId="{1663440B-D93A-4F39-BC29-A6A2F1776B59}"/>
          </ac:spMkLst>
        </pc:spChg>
      </pc:sldChg>
      <pc:sldChg chg="modSp">
        <pc:chgData name="Ye, Zhiguo" userId="913b3727-55e5-4e99-8498-d4d9384af9eb" providerId="ADAL" clId="{6834612B-F8AD-4789-A06A-6DF511E8F11E}" dt="2019-11-19T00:38:04.489" v="406" actId="14100"/>
        <pc:sldMkLst>
          <pc:docMk/>
          <pc:sldMk cId="104158485" sldId="352"/>
        </pc:sldMkLst>
        <pc:spChg chg="mod">
          <ac:chgData name="Ye, Zhiguo" userId="913b3727-55e5-4e99-8498-d4d9384af9eb" providerId="ADAL" clId="{6834612B-F8AD-4789-A06A-6DF511E8F11E}" dt="2019-11-19T00:38:04.489" v="406" actId="14100"/>
          <ac:spMkLst>
            <pc:docMk/>
            <pc:sldMk cId="104158485" sldId="352"/>
            <ac:spMk id="2" creationId="{1B76F3A8-B988-451A-AB8C-08436BCDA20B}"/>
          </ac:spMkLst>
        </pc:spChg>
      </pc:sldChg>
      <pc:sldChg chg="addSp delSp modSp mod setBg">
        <pc:chgData name="Ye, Zhiguo" userId="913b3727-55e5-4e99-8498-d4d9384af9eb" providerId="ADAL" clId="{6834612B-F8AD-4789-A06A-6DF511E8F11E}" dt="2019-11-19T00:37:46.459" v="401" actId="14100"/>
        <pc:sldMkLst>
          <pc:docMk/>
          <pc:sldMk cId="3747859400" sldId="353"/>
        </pc:sldMkLst>
        <pc:spChg chg="del mod ord">
          <ac:chgData name="Ye, Zhiguo" userId="913b3727-55e5-4e99-8498-d4d9384af9eb" providerId="ADAL" clId="{6834612B-F8AD-4789-A06A-6DF511E8F11E}" dt="2019-11-18T02:17:13.346" v="160" actId="478"/>
          <ac:spMkLst>
            <pc:docMk/>
            <pc:sldMk cId="3747859400" sldId="353"/>
            <ac:spMk id="4" creationId="{1663440B-D93A-4F39-BC29-A6A2F1776B59}"/>
          </ac:spMkLst>
        </pc:spChg>
        <pc:spChg chg="mod ord">
          <ac:chgData name="Ye, Zhiguo" userId="913b3727-55e5-4e99-8498-d4d9384af9eb" providerId="ADAL" clId="{6834612B-F8AD-4789-A06A-6DF511E8F11E}" dt="2019-11-19T00:37:46.459" v="401" actId="14100"/>
          <ac:spMkLst>
            <pc:docMk/>
            <pc:sldMk cId="3747859400" sldId="353"/>
            <ac:spMk id="7" creationId="{887469FF-0BF7-493A-8999-0BB6B9E2F46F}"/>
          </ac:spMkLst>
        </pc:spChg>
        <pc:picChg chg="add del mod modCrop">
          <ac:chgData name="Ye, Zhiguo" userId="913b3727-55e5-4e99-8498-d4d9384af9eb" providerId="ADAL" clId="{6834612B-F8AD-4789-A06A-6DF511E8F11E}" dt="2019-11-18T02:15:40.064" v="153" actId="478"/>
          <ac:picMkLst>
            <pc:docMk/>
            <pc:sldMk cId="3747859400" sldId="353"/>
            <ac:picMk id="2" creationId="{A38A011B-C159-466C-BD53-404A5FE2268C}"/>
          </ac:picMkLst>
        </pc:picChg>
        <pc:picChg chg="mod modCrop">
          <ac:chgData name="Ye, Zhiguo" userId="913b3727-55e5-4e99-8498-d4d9384af9eb" providerId="ADAL" clId="{6834612B-F8AD-4789-A06A-6DF511E8F11E}" dt="2019-11-18T02:27:35.220" v="262" actId="18131"/>
          <ac:picMkLst>
            <pc:docMk/>
            <pc:sldMk cId="3747859400" sldId="353"/>
            <ac:picMk id="3" creationId="{B9FFA531-B3A7-41D9-BEF5-65BD3264D5C6}"/>
          </ac:picMkLst>
        </pc:picChg>
        <pc:picChg chg="add mod modCrop">
          <ac:chgData name="Ye, Zhiguo" userId="913b3727-55e5-4e99-8498-d4d9384af9eb" providerId="ADAL" clId="{6834612B-F8AD-4789-A06A-6DF511E8F11E}" dt="2019-11-18T02:27:21.532" v="261" actId="18131"/>
          <ac:picMkLst>
            <pc:docMk/>
            <pc:sldMk cId="3747859400" sldId="353"/>
            <ac:picMk id="5" creationId="{DF3A2158-2F1F-4BC6-9823-573E32AAD8B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66421-E698-4F85-97D3-048E9D1F139B}" type="datetimeFigureOut">
              <a:rPr lang="zh-CN" altLang="en-US" smtClean="0"/>
              <a:t>2019/11/20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56F36-936D-4ED0-A3BA-5B8978234D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56F36-936D-4ED0-A3BA-5B8978234D8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56F36-936D-4ED0-A3BA-5B8978234D8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F657-E740-4D54-8DE0-9CC9435B5871}" type="datetimeFigureOut">
              <a:rPr lang="zh-CN" altLang="en-US" smtClean="0"/>
              <a:t>2019/11/20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EBCF-E8D4-4C35-BAC8-1D2F9D7927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F657-E740-4D54-8DE0-9CC9435B5871}" type="datetimeFigureOut">
              <a:rPr lang="zh-CN" altLang="en-US" smtClean="0"/>
              <a:t>2019/11/20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EBCF-E8D4-4C35-BAC8-1D2F9D7927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F657-E740-4D54-8DE0-9CC9435B5871}" type="datetimeFigureOut">
              <a:rPr lang="zh-CN" altLang="en-US" smtClean="0"/>
              <a:t>2019/11/20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EBCF-E8D4-4C35-BAC8-1D2F9D7927F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87252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CF657-E740-4D54-8DE0-9CC9435B5871}" type="datetimeFigureOut">
              <a:rPr lang="zh-CN" altLang="en-US" smtClean="0"/>
              <a:t>2019/11/20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3EBCF-E8D4-4C35-BAC8-1D2F9D7927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9"/>
            <a:ext cx="12218131" cy="8155602"/>
          </a:xfrm>
          <a:prstGeom prst="rect">
            <a:avLst/>
          </a:prstGeom>
          <a:solidFill>
            <a:schemeClr val="accent5">
              <a:lumMod val="75000"/>
              <a:alpha val="85000"/>
            </a:schemeClr>
          </a:solidFill>
          <a:ln>
            <a:noFill/>
          </a:ln>
        </p:spPr>
      </p:pic>
      <p:sp>
        <p:nvSpPr>
          <p:cNvPr id="4" name="PA_矩形 3"/>
          <p:cNvSpPr/>
          <p:nvPr>
            <p:custDataLst>
              <p:tags r:id="rId1"/>
            </p:custDataLst>
          </p:nvPr>
        </p:nvSpPr>
        <p:spPr>
          <a:xfrm>
            <a:off x="-1" y="4340591"/>
            <a:ext cx="9960865" cy="149360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  <a:alpha val="47000"/>
                </a:schemeClr>
              </a:gs>
              <a:gs pos="100000">
                <a:schemeClr val="tx1">
                  <a:lumMod val="50000"/>
                  <a:lumOff val="50000"/>
                  <a:alpha val="53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PA_矩形 2"/>
          <p:cNvSpPr/>
          <p:nvPr>
            <p:custDataLst>
              <p:tags r:id="rId2"/>
            </p:custDataLst>
          </p:nvPr>
        </p:nvSpPr>
        <p:spPr>
          <a:xfrm>
            <a:off x="1" y="4437888"/>
            <a:ext cx="9820655" cy="1299014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7" name="PA_文本框 6"/>
          <p:cNvSpPr txBox="1"/>
          <p:nvPr>
            <p:custDataLst>
              <p:tags r:id="rId3"/>
            </p:custDataLst>
          </p:nvPr>
        </p:nvSpPr>
        <p:spPr>
          <a:xfrm>
            <a:off x="725067" y="4574344"/>
            <a:ext cx="8376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>
                <a:solidFill>
                  <a:prstClr val="white"/>
                </a:solidFill>
                <a:ea typeface="微软雅黑" panose="020B0503020204020204" charset="-122"/>
              </a:rPr>
              <a:t>浙江大学海宁国际校区风光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  <p:sp>
        <p:nvSpPr>
          <p:cNvPr id="8" name="PA_文本框 7"/>
          <p:cNvSpPr txBox="1"/>
          <p:nvPr>
            <p:custDataLst>
              <p:tags r:id="rId4"/>
            </p:custDataLst>
          </p:nvPr>
        </p:nvSpPr>
        <p:spPr>
          <a:xfrm>
            <a:off x="725066" y="5260025"/>
            <a:ext cx="837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charset="-122"/>
                <a:cs typeface="+mn-cs"/>
              </a:rPr>
              <a:t>THE BEAUTITY OF INTERNATIONAL CAMPUS, ZHEJIANG UNIVERSITY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图片包含 户外, 天空, 火车, 山&#10;&#10;描述已自动生成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>
            <a:fillRect/>
          </a:stretch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图片 3" descr="图片包含 水, 日落, 天空, 户外&#10;&#10;描述已自动生成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文本框 8"/>
          <p:cNvSpPr txBox="1"/>
          <p:nvPr/>
        </p:nvSpPr>
        <p:spPr>
          <a:xfrm>
            <a:off x="-2" y="6323878"/>
            <a:ext cx="1500735" cy="338554"/>
          </a:xfrm>
          <a:prstGeom prst="rect">
            <a:avLst/>
          </a:prstGeom>
          <a:solidFill>
            <a:srgbClr val="C00000">
              <a:alpha val="67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zh-CN" altLang="en-US" dirty="0"/>
              <a:t>梅    园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784029" y="3142732"/>
            <a:ext cx="1416883" cy="338554"/>
          </a:xfrm>
          <a:prstGeom prst="rect">
            <a:avLst/>
          </a:prstGeom>
          <a:solidFill>
            <a:srgbClr val="C00000">
              <a:alpha val="67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zh-CN" altLang="en-US" dirty="0"/>
              <a:t>西山公园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784029" y="6323878"/>
            <a:ext cx="1407972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zh-CN" altLang="en-US" dirty="0"/>
              <a:t>鹃湖公园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湖边的建筑&#10;&#10;描述已自动生成">
            <a:extLst>
              <a:ext uri="{FF2B5EF4-FFF2-40B4-BE49-F238E27FC236}">
                <a16:creationId xmlns:a16="http://schemas.microsoft.com/office/drawing/2014/main" id="{9628839C-B9C0-4FF0-8FE3-EFDDB02A1D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"/>
            <a:ext cx="12192000" cy="6857863"/>
          </a:xfrm>
          <a:prstGeom prst="rect">
            <a:avLst/>
          </a:prstGeom>
        </p:spPr>
      </p:pic>
      <p:sp>
        <p:nvSpPr>
          <p:cNvPr id="8" name="PA_矩形 3"/>
          <p:cNvSpPr/>
          <p:nvPr>
            <p:custDataLst>
              <p:tags r:id="rId1"/>
            </p:custDataLst>
          </p:nvPr>
        </p:nvSpPr>
        <p:spPr>
          <a:xfrm>
            <a:off x="-19" y="914400"/>
            <a:ext cx="4547635" cy="139598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  <a:alpha val="53000"/>
                </a:schemeClr>
              </a:gs>
              <a:gs pos="100000">
                <a:schemeClr val="tx1">
                  <a:lumMod val="50000"/>
                  <a:lumOff val="50000"/>
                  <a:alpha val="53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19" y="1007147"/>
            <a:ext cx="4468387" cy="1210490"/>
          </a:xfrm>
          <a:prstGeom prst="rect">
            <a:avLst/>
          </a:prstGeom>
          <a:solidFill>
            <a:srgbClr val="CC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4074" y="1093943"/>
            <a:ext cx="3198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rPr>
              <a:t>校园云舒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90026" y="1773636"/>
            <a:ext cx="299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</a:rPr>
              <a:t>THE BEAUTITY OF IC-ZJU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0789AE-E522-4C0B-9B10-EB3D8013464A}"/>
              </a:ext>
            </a:extLst>
          </p:cNvPr>
          <p:cNvSpPr txBox="1"/>
          <p:nvPr/>
        </p:nvSpPr>
        <p:spPr>
          <a:xfrm>
            <a:off x="0" y="1007147"/>
            <a:ext cx="846875" cy="1216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7200" dirty="0">
                <a:solidFill>
                  <a:srgbClr val="C0000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2</a:t>
            </a:r>
            <a:endParaRPr lang="zh-CN" altLang="en-US" sz="7200" dirty="0">
              <a:solidFill>
                <a:srgbClr val="C00000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14261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建筑, 前, 桌子, 花&#10;&#10;描述已自动生成">
            <a:extLst>
              <a:ext uri="{FF2B5EF4-FFF2-40B4-BE49-F238E27FC236}">
                <a16:creationId xmlns:a16="http://schemas.microsoft.com/office/drawing/2014/main" id="{F9FA911A-CC5D-49CC-8454-A0CA3D020F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97" y="2445"/>
            <a:ext cx="3069182" cy="54559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385" y="0"/>
            <a:ext cx="3071701" cy="5460802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noFill/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085" y="0"/>
            <a:ext cx="3071701" cy="5460802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noFill/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786" y="0"/>
            <a:ext cx="3071700" cy="5460800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9050">
            <a:noFill/>
          </a:ln>
        </p:spPr>
      </p:pic>
      <p:sp>
        <p:nvSpPr>
          <p:cNvPr id="32" name="矩形 31"/>
          <p:cNvSpPr/>
          <p:nvPr/>
        </p:nvSpPr>
        <p:spPr>
          <a:xfrm>
            <a:off x="71463" y="50914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  <a:cs typeface="Times New Roman" panose="02020603050405020304" pitchFamily="18" charset="0"/>
              </a:rPr>
              <a:t>春</a:t>
            </a:r>
            <a:endParaRPr lang="zh-CN" altLang="en-US" dirty="0">
              <a:solidFill>
                <a:schemeClr val="bg1"/>
              </a:solidFill>
              <a:latin typeface="腾祥范笑歌楷书简繁合集" panose="01010104010101010101" pitchFamily="2" charset="-122"/>
              <a:ea typeface="腾祥范笑歌楷书简繁合集" panose="0101010401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143164" y="508657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  <a:cs typeface="Times New Roman" panose="02020603050405020304" pitchFamily="18" charset="0"/>
              </a:rPr>
              <a:t>夏</a:t>
            </a:r>
            <a:endParaRPr lang="zh-CN" altLang="en-US" dirty="0">
              <a:solidFill>
                <a:schemeClr val="bg1"/>
              </a:solidFill>
              <a:latin typeface="腾祥范笑歌楷书简繁合集" panose="01010104010101010101" pitchFamily="2" charset="-122"/>
              <a:ea typeface="腾祥范笑歌楷书简繁合集" panose="0101010401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214864" y="505344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  <a:cs typeface="Times New Roman" panose="02020603050405020304" pitchFamily="18" charset="0"/>
              </a:rPr>
              <a:t>秋</a:t>
            </a:r>
            <a:endParaRPr lang="zh-CN" altLang="en-US" dirty="0">
              <a:solidFill>
                <a:schemeClr val="bg1"/>
              </a:solidFill>
              <a:latin typeface="腾祥范笑歌楷书简繁合集" panose="01010104010101010101" pitchFamily="2" charset="-122"/>
              <a:ea typeface="腾祥范笑歌楷书简繁合集" panose="0101010401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286564" y="508657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  <a:cs typeface="Times New Roman" panose="02020603050405020304" pitchFamily="18" charset="0"/>
              </a:rPr>
              <a:t>冬</a:t>
            </a:r>
            <a:endParaRPr lang="zh-CN" altLang="en-US" dirty="0">
              <a:solidFill>
                <a:schemeClr val="bg1"/>
              </a:solidFill>
              <a:latin typeface="腾祥范笑歌楷书简繁合集" panose="01010104010101010101" pitchFamily="2" charset="-122"/>
              <a:ea typeface="腾祥范笑歌楷书简繁合集" panose="01010104010101010101" pitchFamily="2" charset="-122"/>
            </a:endParaRPr>
          </a:p>
        </p:txBody>
      </p:sp>
      <p:sp>
        <p:nvSpPr>
          <p:cNvPr id="10" name="PA_文本框 4">
            <a:extLst>
              <a:ext uri="{FF2B5EF4-FFF2-40B4-BE49-F238E27FC236}">
                <a16:creationId xmlns:a16="http://schemas.microsoft.com/office/drawing/2014/main" id="{9049E2C7-D46A-455A-BBA0-43152BD8376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08195" y="5848765"/>
            <a:ext cx="222901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春华秋实，冬去春来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你一直在那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11" name="PA_文本框 5">
            <a:extLst>
              <a:ext uri="{FF2B5EF4-FFF2-40B4-BE49-F238E27FC236}">
                <a16:creationId xmlns:a16="http://schemas.microsoft.com/office/drawing/2014/main" id="{CC1A77EB-A644-4218-BCE1-011CDFF2739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53576" y="5467633"/>
            <a:ext cx="2229018" cy="1023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440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</a:lstStyle>
          <a:p>
            <a:pPr algn="ctr"/>
            <a:r>
              <a:rPr lang="zh-CN" altLang="en-US" dirty="0"/>
              <a:t>一年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B62FAF4-1523-499D-B4B9-3F26EE681CED}"/>
              </a:ext>
            </a:extLst>
          </p:cNvPr>
          <p:cNvSpPr/>
          <p:nvPr/>
        </p:nvSpPr>
        <p:spPr>
          <a:xfrm>
            <a:off x="-34045" y="5848765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上的船只&#10;&#10;描述已自动生成">
            <a:extLst>
              <a:ext uri="{FF2B5EF4-FFF2-40B4-BE49-F238E27FC236}">
                <a16:creationId xmlns:a16="http://schemas.microsoft.com/office/drawing/2014/main" id="{141BF5E9-DF1D-42CA-8D80-EAF66D92A2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"/>
            <a:ext cx="12192000" cy="68577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67AECCB-7A14-4147-8636-57FA2037CDEF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/>
              <a:t>   </a:t>
            </a:r>
            <a:r>
              <a:rPr lang="zh-CN" altLang="en-US" dirty="0"/>
              <a:t>萌芽 </a:t>
            </a:r>
            <a:r>
              <a:rPr lang="en-US" altLang="zh-CN" sz="1200" dirty="0"/>
              <a:t>2018.4.25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9FBF69C-5FCA-4589-8485-48942074261A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春</a:t>
            </a:r>
          </a:p>
        </p:txBody>
      </p:sp>
    </p:spTree>
    <p:extLst>
      <p:ext uri="{BB962C8B-B14F-4D97-AF65-F5344CB8AC3E}">
        <p14:creationId xmlns:p14="http://schemas.microsoft.com/office/powerpoint/2010/main" val="4100202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, 食物, 猫, 烟&#10;&#10;描述已自动生成">
            <a:extLst>
              <a:ext uri="{FF2B5EF4-FFF2-40B4-BE49-F238E27FC236}">
                <a16:creationId xmlns:a16="http://schemas.microsoft.com/office/drawing/2014/main" id="{82477240-59B5-44C9-BD4C-7111039D2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AB5452F-1854-4259-B6DC-C5B137B52FA7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   </a:t>
            </a:r>
            <a:r>
              <a:rPr lang="zh-CN" altLang="en-US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樱舞 </a:t>
            </a:r>
            <a:r>
              <a:rPr lang="en-US" altLang="zh-CN" sz="1200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2018.4.25</a:t>
            </a:r>
            <a:endParaRPr lang="zh-CN" altLang="en-US" dirty="0">
              <a:latin typeface="腾祥范笑歌楷书简" panose="01010104010101010101" pitchFamily="2" charset="-122"/>
              <a:ea typeface="腾祥范笑歌楷书简" panose="0101010401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0442A58-0E93-4C3A-BE1A-807A3C16768A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春</a:t>
            </a:r>
          </a:p>
        </p:txBody>
      </p:sp>
    </p:spTree>
    <p:extLst>
      <p:ext uri="{BB962C8B-B14F-4D97-AF65-F5344CB8AC3E}">
        <p14:creationId xmlns:p14="http://schemas.microsoft.com/office/powerpoint/2010/main" val="3353418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花, 游戏机, 树&#10;&#10;描述已自动生成">
            <a:extLst>
              <a:ext uri="{FF2B5EF4-FFF2-40B4-BE49-F238E27FC236}">
                <a16:creationId xmlns:a16="http://schemas.microsoft.com/office/drawing/2014/main" id="{6694386C-4FDF-49AE-B206-D5A95B4443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" y="0"/>
            <a:ext cx="12191023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2B0005-9514-49DC-A44B-BE3E668E31B9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   </a:t>
            </a:r>
            <a:r>
              <a:rPr lang="zh-CN" altLang="en-US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紫语 </a:t>
            </a:r>
            <a:r>
              <a:rPr lang="en-US" altLang="zh-CN" sz="1200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2018.4.25</a:t>
            </a:r>
            <a:endParaRPr lang="zh-CN" altLang="en-US" dirty="0">
              <a:latin typeface="腾祥范笑歌楷书简" panose="01010104010101010101" pitchFamily="2" charset="-122"/>
              <a:ea typeface="腾祥范笑歌楷书简" panose="0101010401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965FFC-D822-4930-BB2C-5806A05AFF8C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春</a:t>
            </a:r>
          </a:p>
        </p:txBody>
      </p:sp>
    </p:spTree>
    <p:extLst>
      <p:ext uri="{BB962C8B-B14F-4D97-AF65-F5344CB8AC3E}">
        <p14:creationId xmlns:p14="http://schemas.microsoft.com/office/powerpoint/2010/main" val="51826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蓝色的天空和建筑&#10;&#10;描述已自动生成">
            <a:extLst>
              <a:ext uri="{FF2B5EF4-FFF2-40B4-BE49-F238E27FC236}">
                <a16:creationId xmlns:a16="http://schemas.microsoft.com/office/drawing/2014/main" id="{0C55E001-6633-4088-88BB-6321EB5AAC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CEB1147-954C-41EE-BDBD-23CC5DBE8B12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/>
              <a:t>   </a:t>
            </a:r>
            <a:r>
              <a:rPr lang="zh-CN" altLang="en-US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流云</a:t>
            </a:r>
            <a:r>
              <a:rPr lang="zh-CN" altLang="en-US" dirty="0"/>
              <a:t> </a:t>
            </a:r>
            <a:r>
              <a:rPr lang="en-US" altLang="zh-CN" sz="1200" dirty="0"/>
              <a:t>2018.7.23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E9AF05-9863-4A8C-B1EA-323309348034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夏</a:t>
            </a:r>
          </a:p>
        </p:txBody>
      </p:sp>
    </p:spTree>
    <p:extLst>
      <p:ext uri="{BB962C8B-B14F-4D97-AF65-F5344CB8AC3E}">
        <p14:creationId xmlns:p14="http://schemas.microsoft.com/office/powerpoint/2010/main" val="248240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草地上的建筑&#10;&#10;描述已自动生成">
            <a:extLst>
              <a:ext uri="{FF2B5EF4-FFF2-40B4-BE49-F238E27FC236}">
                <a16:creationId xmlns:a16="http://schemas.microsoft.com/office/drawing/2014/main" id="{5FCD2A38-C9A6-4891-91E3-41AB7E86D9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" y="0"/>
            <a:ext cx="12191496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6399580-3319-4016-A906-D4C4D139970A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zh-CN" altLang="en-US" sz="1200" dirty="0"/>
              <a:t>     </a:t>
            </a:r>
            <a:r>
              <a:rPr lang="zh-CN" altLang="en-US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浮光 </a:t>
            </a:r>
            <a:r>
              <a:rPr lang="en-US" altLang="zh-CN" sz="1200" dirty="0"/>
              <a:t>2018.7.23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DD67EB-9FB3-4363-9533-145E12E16925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夏</a:t>
            </a:r>
          </a:p>
        </p:txBody>
      </p:sp>
    </p:spTree>
    <p:extLst>
      <p:ext uri="{BB962C8B-B14F-4D97-AF65-F5344CB8AC3E}">
        <p14:creationId xmlns:p14="http://schemas.microsoft.com/office/powerpoint/2010/main" val="82733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&#10;&#10;描述已自动生成">
            <a:extLst>
              <a:ext uri="{FF2B5EF4-FFF2-40B4-BE49-F238E27FC236}">
                <a16:creationId xmlns:a16="http://schemas.microsoft.com/office/drawing/2014/main" id="{DE6ADE54-202D-433E-9692-856AAA962A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1668CF5-512D-4310-BCDD-A9E5B31E22F8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   </a:t>
            </a:r>
            <a:r>
              <a:rPr lang="zh-CN" altLang="en-US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溢彩 </a:t>
            </a:r>
            <a:r>
              <a:rPr lang="en-US" altLang="zh-CN" sz="1200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2018.7.23</a:t>
            </a:r>
            <a:endParaRPr lang="zh-CN" altLang="en-US" dirty="0">
              <a:latin typeface="腾祥范笑歌楷书简" panose="01010104010101010101" pitchFamily="2" charset="-122"/>
              <a:ea typeface="腾祥范笑歌楷书简" panose="0101010401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3797159-A4E5-48A4-A7F5-1666B6793FAB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夏</a:t>
            </a:r>
          </a:p>
        </p:txBody>
      </p:sp>
    </p:spTree>
    <p:extLst>
      <p:ext uri="{BB962C8B-B14F-4D97-AF65-F5344CB8AC3E}">
        <p14:creationId xmlns:p14="http://schemas.microsoft.com/office/powerpoint/2010/main" val="2516019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0905A810-EF5F-46D1-9373-7D0F8E6686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667B847-510F-475B-9AA3-BA4F6A0F8422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/>
              <a:t>   </a:t>
            </a:r>
            <a:r>
              <a:rPr lang="zh-CN" altLang="en-US" dirty="0">
                <a:latin typeface="腾祥范笑歌楷书简" panose="02010600030101010101" charset="-122"/>
                <a:ea typeface="腾祥范笑歌楷书简" panose="02010600030101010101" charset="-122"/>
              </a:rPr>
              <a:t>草长</a:t>
            </a:r>
            <a:r>
              <a:rPr lang="zh-CN" altLang="en-US" dirty="0"/>
              <a:t> </a:t>
            </a:r>
            <a:r>
              <a:rPr lang="en-US" altLang="zh-CN" sz="1200" dirty="0"/>
              <a:t>2019.10.19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468973F-8946-41F9-9FAE-8B21A20C0FEB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秋</a:t>
            </a:r>
          </a:p>
        </p:txBody>
      </p:sp>
    </p:spTree>
    <p:extLst>
      <p:ext uri="{BB962C8B-B14F-4D97-AF65-F5344CB8AC3E}">
        <p14:creationId xmlns:p14="http://schemas.microsoft.com/office/powerpoint/2010/main" val="418231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户外, 水, 天空&#10;&#10;描述已自动生成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PA_矩形 3"/>
          <p:cNvSpPr/>
          <p:nvPr>
            <p:custDataLst>
              <p:tags r:id="rId1"/>
            </p:custDataLst>
          </p:nvPr>
        </p:nvSpPr>
        <p:spPr>
          <a:xfrm>
            <a:off x="-19" y="914400"/>
            <a:ext cx="4547635" cy="139598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  <a:alpha val="46000"/>
                </a:schemeClr>
              </a:gs>
              <a:gs pos="100000">
                <a:schemeClr val="tx1">
                  <a:lumMod val="50000"/>
                  <a:lumOff val="50000"/>
                  <a:alpha val="53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19" y="1007147"/>
            <a:ext cx="4468387" cy="1210490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1273" y="1109849"/>
            <a:ext cx="292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rPr>
              <a:t>潮起海宁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78490" y="1780391"/>
            <a:ext cx="275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</a:rPr>
              <a:t>THE VIEW OF HAINING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0789AE-E522-4C0B-9B10-EB3D8013464A}"/>
              </a:ext>
            </a:extLst>
          </p:cNvPr>
          <p:cNvSpPr txBox="1"/>
          <p:nvPr/>
        </p:nvSpPr>
        <p:spPr>
          <a:xfrm>
            <a:off x="0" y="1014127"/>
            <a:ext cx="846875" cy="120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7200" dirty="0">
                <a:solidFill>
                  <a:srgbClr val="C00000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1</a:t>
            </a:r>
            <a:endParaRPr lang="zh-CN" altLang="en-US" sz="7200" dirty="0">
              <a:solidFill>
                <a:srgbClr val="C00000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花&#10;&#10;描述已自动生成">
            <a:extLst>
              <a:ext uri="{FF2B5EF4-FFF2-40B4-BE49-F238E27FC236}">
                <a16:creationId xmlns:a16="http://schemas.microsoft.com/office/drawing/2014/main" id="{A999F7AB-932D-43EF-B46F-0915A0DB59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" y="0"/>
            <a:ext cx="1219035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13959B2-9132-4172-BFA9-51507B9F9ABB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/>
              <a:t>   </a:t>
            </a:r>
            <a:r>
              <a:rPr lang="zh-CN" altLang="en-US" dirty="0">
                <a:latin typeface="腾祥范笑歌楷书简" panose="02010600030101010101" charset="-122"/>
                <a:ea typeface="腾祥范笑歌楷书简" panose="02010600030101010101" charset="-122"/>
              </a:rPr>
              <a:t>桂香</a:t>
            </a:r>
            <a:r>
              <a:rPr lang="zh-CN" altLang="en-US" dirty="0"/>
              <a:t> </a:t>
            </a:r>
            <a:r>
              <a:rPr lang="en-US" altLang="zh-CN" sz="1200" dirty="0"/>
              <a:t>2019.10.19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550BBD-BEBF-4920-86E4-03D24FC159BE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秋</a:t>
            </a:r>
          </a:p>
        </p:txBody>
      </p:sp>
    </p:spTree>
    <p:extLst>
      <p:ext uri="{BB962C8B-B14F-4D97-AF65-F5344CB8AC3E}">
        <p14:creationId xmlns:p14="http://schemas.microsoft.com/office/powerpoint/2010/main" val="2214447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猫站在草地上&#10;&#10;描述已自动生成">
            <a:extLst>
              <a:ext uri="{FF2B5EF4-FFF2-40B4-BE49-F238E27FC236}">
                <a16:creationId xmlns:a16="http://schemas.microsoft.com/office/drawing/2014/main" id="{7B9D05A4-FA20-4FE6-A764-6846E94D4B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"/>
            <a:ext cx="12192000" cy="68578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63DED84-17EB-4A73-936D-26942C660CD2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/>
              <a:t>   </a:t>
            </a:r>
            <a:r>
              <a:rPr lang="zh-CN" altLang="en-US" dirty="0">
                <a:latin typeface="腾祥范笑歌楷书简" panose="02010600030101010101" charset="-122"/>
                <a:ea typeface="腾祥范笑歌楷书简" panose="02010600030101010101" charset="-122"/>
              </a:rPr>
              <a:t>和谐 </a:t>
            </a:r>
            <a:r>
              <a:rPr lang="en-US" altLang="zh-CN" sz="1200" dirty="0"/>
              <a:t>2019.10.19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FA5F27-12F2-483B-9E4D-ABA3B106CA60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秋</a:t>
            </a:r>
          </a:p>
        </p:txBody>
      </p:sp>
    </p:spTree>
    <p:extLst>
      <p:ext uri="{BB962C8B-B14F-4D97-AF65-F5344CB8AC3E}">
        <p14:creationId xmlns:p14="http://schemas.microsoft.com/office/powerpoint/2010/main" val="2511809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雪地里的建筑&#10;&#10;描述已自动生成">
            <a:extLst>
              <a:ext uri="{FF2B5EF4-FFF2-40B4-BE49-F238E27FC236}">
                <a16:creationId xmlns:a16="http://schemas.microsoft.com/office/drawing/2014/main" id="{C9CF328B-C4C0-4CE0-9E59-F2D51644B5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" y="0"/>
            <a:ext cx="1219064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79C1B21-A868-458A-9D55-8B69CE4FE24E}"/>
              </a:ext>
            </a:extLst>
          </p:cNvPr>
          <p:cNvSpPr txBox="1"/>
          <p:nvPr/>
        </p:nvSpPr>
        <p:spPr>
          <a:xfrm>
            <a:off x="0" y="63238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>
                <a:latin typeface="腾祥范笑歌楷书简繁合集"/>
                <a:ea typeface="腾祥范笑歌楷书简繁合集"/>
              </a:rPr>
              <a:t>   </a:t>
            </a:r>
            <a:r>
              <a:rPr lang="en-US" altLang="zh-CN" dirty="0" err="1">
                <a:latin typeface="腾祥范笑歌楷书简繁合集"/>
                <a:ea typeface="腾祥范笑歌楷书简繁合集"/>
              </a:rPr>
              <a:t>广袤</a:t>
            </a:r>
            <a:r>
              <a:rPr lang="en-US" altLang="zh-CN" dirty="0">
                <a:latin typeface="腾祥范笑歌楷书简繁合集"/>
                <a:ea typeface="腾祥范笑歌楷书简繁合集"/>
              </a:rPr>
              <a:t> </a:t>
            </a:r>
            <a:r>
              <a:rPr lang="en-US" altLang="zh-CN" sz="1200" dirty="0">
                <a:latin typeface="腾祥范笑歌楷书简繁合集"/>
                <a:ea typeface="腾祥范笑歌楷书简繁合集"/>
              </a:rPr>
              <a:t>2018.11.19</a:t>
            </a:r>
            <a:endParaRPr lang="zh-CN" altLang="en-US" dirty="0">
              <a:latin typeface="腾祥范笑歌楷书简繁合集"/>
              <a:ea typeface="腾祥范笑歌楷书简繁合集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D38DEA-BE25-49C4-AABB-F07B12462293}"/>
              </a:ext>
            </a:extLst>
          </p:cNvPr>
          <p:cNvSpPr/>
          <p:nvPr/>
        </p:nvSpPr>
        <p:spPr>
          <a:xfrm>
            <a:off x="59573" y="63238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冬</a:t>
            </a:r>
          </a:p>
        </p:txBody>
      </p:sp>
    </p:spTree>
    <p:extLst>
      <p:ext uri="{BB962C8B-B14F-4D97-AF65-F5344CB8AC3E}">
        <p14:creationId xmlns:p14="http://schemas.microsoft.com/office/powerpoint/2010/main" val="3816830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EB2CA6E-21E4-4E7A-A4EF-75A953DE7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0" b="11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3B2A5D4-08DF-41F3-B81C-C35C4BCC0B77}"/>
              </a:ext>
            </a:extLst>
          </p:cNvPr>
          <p:cNvSpPr txBox="1"/>
          <p:nvPr/>
        </p:nvSpPr>
        <p:spPr>
          <a:xfrm>
            <a:off x="0" y="6146079"/>
            <a:ext cx="1841157" cy="338554"/>
          </a:xfrm>
          <a:prstGeom prst="rect">
            <a:avLst/>
          </a:prstGeom>
          <a:solidFill>
            <a:srgbClr val="C00000">
              <a:alpha val="69000"/>
            </a:srgb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en-US" altLang="zh-CN" dirty="0">
                <a:latin typeface="腾祥范笑歌楷书简繁合集"/>
                <a:ea typeface="腾祥范笑歌楷书简繁合集"/>
              </a:rPr>
              <a:t>   </a:t>
            </a:r>
            <a:r>
              <a:rPr lang="zh-CN" altLang="en-US">
                <a:latin typeface="腾祥范笑歌楷书简"/>
                <a:ea typeface="腾祥范笑歌楷书简"/>
              </a:rPr>
              <a:t>雪落</a:t>
            </a:r>
            <a:r>
              <a:rPr lang="zh-CN" altLang="en-US">
                <a:latin typeface="腾祥范笑歌楷书简繁合集"/>
                <a:ea typeface="腾祥范笑歌楷书简繁合集"/>
              </a:rPr>
              <a:t> </a:t>
            </a:r>
            <a:r>
              <a:rPr lang="en-US" altLang="zh-CN" sz="1200" dirty="0">
                <a:latin typeface="腾祥范笑歌楷书简繁合集"/>
                <a:ea typeface="腾祥范笑歌楷书简繁合集"/>
              </a:rPr>
              <a:t>2018.11.19</a:t>
            </a:r>
            <a:endParaRPr lang="zh-CN" altLang="en-US" dirty="0">
              <a:latin typeface="腾祥范笑歌楷书简繁合集"/>
              <a:ea typeface="腾祥范笑歌楷书简繁合集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4A4AEA-E4CA-4461-A659-66345DA3FA37}"/>
              </a:ext>
            </a:extLst>
          </p:cNvPr>
          <p:cNvSpPr/>
          <p:nvPr/>
        </p:nvSpPr>
        <p:spPr>
          <a:xfrm>
            <a:off x="59573" y="6146079"/>
            <a:ext cx="3898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腾祥范笑歌楷书简繁合集" panose="02010600030101010101" charset="-122"/>
                <a:ea typeface="腾祥范笑歌楷书简繁合集" panose="02010600030101010101" charset="-122"/>
              </a:rPr>
              <a:t>冬</a:t>
            </a:r>
          </a:p>
        </p:txBody>
      </p:sp>
    </p:spTree>
    <p:extLst>
      <p:ext uri="{BB962C8B-B14F-4D97-AF65-F5344CB8AC3E}">
        <p14:creationId xmlns:p14="http://schemas.microsoft.com/office/powerpoint/2010/main" val="351815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BC6C22-244F-4A93-BB9C-594848CE0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9" b="56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D7C2EB5-1626-40E5-AC24-DDEA153590D3}"/>
              </a:ext>
            </a:extLst>
          </p:cNvPr>
          <p:cNvGrpSpPr/>
          <p:nvPr/>
        </p:nvGrpSpPr>
        <p:grpSpPr>
          <a:xfrm>
            <a:off x="0" y="6098908"/>
            <a:ext cx="1774634" cy="338554"/>
            <a:chOff x="0" y="6171479"/>
            <a:chExt cx="1841157" cy="338554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CCFAAD1-D775-4F69-81D0-181BF6306D0F}"/>
                </a:ext>
              </a:extLst>
            </p:cNvPr>
            <p:cNvSpPr txBox="1"/>
            <p:nvPr/>
          </p:nvSpPr>
          <p:spPr>
            <a:xfrm>
              <a:off x="0" y="6171479"/>
              <a:ext cx="1841157" cy="338554"/>
            </a:xfrm>
            <a:prstGeom prst="rect">
              <a:avLst/>
            </a:prstGeom>
            <a:solidFill>
              <a:srgbClr val="C00000">
                <a:alpha val="69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chemeClr val="bg1"/>
                  </a:solidFill>
                  <a:latin typeface="腾祥范笑歌楷书简繁合集" panose="01010104010101010101" pitchFamily="2" charset="-122"/>
                  <a:ea typeface="腾祥范笑歌楷书简繁合集" panose="01010104010101010101" pitchFamily="2" charset="-122"/>
                </a:defRPr>
              </a:lvl1pPr>
            </a:lstStyle>
            <a:p>
              <a:r>
                <a:rPr lang="en-US" altLang="zh-CN" dirty="0"/>
                <a:t>   </a:t>
              </a:r>
              <a:r>
                <a:rPr lang="zh-CN" altLang="en-US" dirty="0">
                  <a:latin typeface="腾祥范笑歌楷书简" panose="02010600030101010101" charset="-122"/>
                  <a:ea typeface="腾祥范笑歌楷书简" panose="02010600030101010101" charset="-122"/>
                </a:rPr>
                <a:t>沉静</a:t>
              </a:r>
              <a:r>
                <a:rPr lang="zh-CN" altLang="en-US" dirty="0"/>
                <a:t> </a:t>
              </a:r>
              <a:r>
                <a:rPr lang="en-US" altLang="zh-CN" sz="1200" dirty="0"/>
                <a:t>2018.11.19</a:t>
              </a:r>
              <a:endParaRPr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1EDB1A6-ED64-458B-BF2D-47A6E0713272}"/>
                </a:ext>
              </a:extLst>
            </p:cNvPr>
            <p:cNvSpPr/>
            <p:nvPr/>
          </p:nvSpPr>
          <p:spPr>
            <a:xfrm>
              <a:off x="59573" y="6171479"/>
              <a:ext cx="38985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latin typeface="腾祥范笑歌楷书简繁合集" panose="02010600030101010101" charset="-122"/>
                  <a:ea typeface="腾祥范笑歌楷书简繁合集" panose="02010600030101010101" charset="-122"/>
                </a:rPr>
                <a:t>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840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路上有钟表的建筑&#10;&#10;描述已自动生成">
            <a:extLst>
              <a:ext uri="{FF2B5EF4-FFF2-40B4-BE49-F238E27FC236}">
                <a16:creationId xmlns:a16="http://schemas.microsoft.com/office/drawing/2014/main" id="{7BA88FD2-43EA-4646-80D6-7A6E7CE18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88"/>
          <a:stretch/>
        </p:blipFill>
        <p:spPr>
          <a:xfrm>
            <a:off x="2908690" y="-9610"/>
            <a:ext cx="3187309" cy="52590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E164D02-B4FA-4255-8D92-23A4872D0F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8"/>
          <a:stretch/>
        </p:blipFill>
        <p:spPr>
          <a:xfrm>
            <a:off x="-1" y="-3432"/>
            <a:ext cx="2927225" cy="5252165"/>
          </a:xfrm>
          <a:prstGeom prst="rect">
            <a:avLst/>
          </a:prstGeom>
        </p:spPr>
      </p:pic>
      <p:pic>
        <p:nvPicPr>
          <p:cNvPr id="12" name="图片 11" descr="有钟表的建筑&#10;&#10;描述已自动生成">
            <a:extLst>
              <a:ext uri="{FF2B5EF4-FFF2-40B4-BE49-F238E27FC236}">
                <a16:creationId xmlns:a16="http://schemas.microsoft.com/office/drawing/2014/main" id="{F65D680D-0EEE-48B3-9EE0-DF4E5B3A7F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592" y="-12356"/>
            <a:ext cx="3387341" cy="5261775"/>
          </a:xfrm>
          <a:prstGeom prst="rect">
            <a:avLst/>
          </a:prstGeom>
        </p:spPr>
      </p:pic>
      <p:sp>
        <p:nvSpPr>
          <p:cNvPr id="13" name="PA_文本框 4">
            <a:extLst>
              <a:ext uri="{FF2B5EF4-FFF2-40B4-BE49-F238E27FC236}">
                <a16:creationId xmlns:a16="http://schemas.microsoft.com/office/drawing/2014/main" id="{CD0077A8-ADA4-4F3A-A1CF-858F0D22F86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22127" y="5832939"/>
            <a:ext cx="878840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日出月升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你永远是最美的模样</a:t>
            </a:r>
          </a:p>
        </p:txBody>
      </p:sp>
      <p:sp>
        <p:nvSpPr>
          <p:cNvPr id="11" name="PA_文本框 5">
            <a:extLst>
              <a:ext uri="{FF2B5EF4-FFF2-40B4-BE49-F238E27FC236}">
                <a16:creationId xmlns:a16="http://schemas.microsoft.com/office/drawing/2014/main" id="{CB84AE50-2910-4553-96C5-D2AC03B0CB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31565" y="5488141"/>
            <a:ext cx="2229018" cy="1023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440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</a:lstStyle>
          <a:p>
            <a:pPr algn="ctr"/>
            <a:r>
              <a:rPr lang="zh-CN" altLang="en-US" dirty="0"/>
              <a:t>一日</a:t>
            </a:r>
          </a:p>
        </p:txBody>
      </p:sp>
      <p:pic>
        <p:nvPicPr>
          <p:cNvPr id="10" name="图片 9" descr="黑暗中有钟表的建筑&#10;&#10;描述已自动生成">
            <a:extLst>
              <a:ext uri="{FF2B5EF4-FFF2-40B4-BE49-F238E27FC236}">
                <a16:creationId xmlns:a16="http://schemas.microsoft.com/office/drawing/2014/main" id="{D244ED00-88AA-4F07-939D-7501E5C49F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7279" y="0"/>
            <a:ext cx="3115035" cy="525216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E0895B7-E849-4EF7-BAC1-6A06B98E50CA}"/>
              </a:ext>
            </a:extLst>
          </p:cNvPr>
          <p:cNvSpPr/>
          <p:nvPr/>
        </p:nvSpPr>
        <p:spPr>
          <a:xfrm>
            <a:off x="3138" y="5815280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38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2714C96-E76C-4A90-BA40-11BC9B2F6812}"/>
              </a:ext>
            </a:extLst>
          </p:cNvPr>
          <p:cNvSpPr txBox="1"/>
          <p:nvPr/>
        </p:nvSpPr>
        <p:spPr>
          <a:xfrm>
            <a:off x="3763617" y="1470991"/>
            <a:ext cx="96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桥</a:t>
            </a:r>
          </a:p>
        </p:txBody>
      </p:sp>
      <p:pic>
        <p:nvPicPr>
          <p:cNvPr id="3" name="图片 2" descr="图片包含 天空, 水, 户外, 河流&#10;&#10;描述已自动生成">
            <a:extLst>
              <a:ext uri="{FF2B5EF4-FFF2-40B4-BE49-F238E27FC236}">
                <a16:creationId xmlns:a16="http://schemas.microsoft.com/office/drawing/2014/main" id="{5FE2CC8F-3935-44F6-8398-2C03F5E1E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2847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44E953E-66E5-43F5-AA8E-317FF1F24274}"/>
              </a:ext>
            </a:extLst>
          </p:cNvPr>
          <p:cNvSpPr/>
          <p:nvPr/>
        </p:nvSpPr>
        <p:spPr>
          <a:xfrm>
            <a:off x="0" y="5457824"/>
            <a:ext cx="4924168" cy="57604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98A0171-30D0-4124-BF54-9DC5F0417CC0}"/>
              </a:ext>
            </a:extLst>
          </p:cNvPr>
          <p:cNvSpPr txBox="1"/>
          <p:nvPr/>
        </p:nvSpPr>
        <p:spPr>
          <a:xfrm>
            <a:off x="55660" y="5552283"/>
            <a:ext cx="467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腾祥范笑歌楷书简" panose="02010600030101010101" charset="-122"/>
                <a:ea typeface="腾祥范笑歌楷书简" panose="02010600030101010101" charset="-122"/>
              </a:rPr>
              <a:t>5AM </a:t>
            </a:r>
            <a:r>
              <a:rPr lang="zh-CN" altLang="en-US" dirty="0">
                <a:latin typeface="腾祥范笑歌楷书简" panose="02010600030101010101" charset="-122"/>
                <a:ea typeface="腾祥范笑歌楷书简" panose="02010600030101010101" charset="-122"/>
              </a:rPr>
              <a:t>共赏“虹桥千步廊，半在水中央”之景</a:t>
            </a:r>
          </a:p>
        </p:txBody>
      </p:sp>
    </p:spTree>
    <p:extLst>
      <p:ext uri="{BB962C8B-B14F-4D97-AF65-F5344CB8AC3E}">
        <p14:creationId xmlns:p14="http://schemas.microsoft.com/office/powerpoint/2010/main" val="2463254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天空, 建筑物, 户外&#10;&#10;描述已自动生成">
            <a:extLst>
              <a:ext uri="{FF2B5EF4-FFF2-40B4-BE49-F238E27FC236}">
                <a16:creationId xmlns:a16="http://schemas.microsoft.com/office/drawing/2014/main" id="{38E939F9-1EFB-4426-9A77-2312C8ADB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2DDCF06-7F04-4AF2-9153-FA056066BCD0}"/>
              </a:ext>
            </a:extLst>
          </p:cNvPr>
          <p:cNvSpPr/>
          <p:nvPr/>
        </p:nvSpPr>
        <p:spPr>
          <a:xfrm>
            <a:off x="1" y="5294870"/>
            <a:ext cx="2551670" cy="450306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  8AM </a:t>
            </a:r>
            <a:r>
              <a:rPr lang="zh-CN" altLang="en-US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共读求是精神</a:t>
            </a:r>
          </a:p>
        </p:txBody>
      </p:sp>
    </p:spTree>
    <p:extLst>
      <p:ext uri="{BB962C8B-B14F-4D97-AF65-F5344CB8AC3E}">
        <p14:creationId xmlns:p14="http://schemas.microsoft.com/office/powerpoint/2010/main" val="1008583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天空, 人员, 户外, 地面&#10;&#10;描述已自动生成">
            <a:extLst>
              <a:ext uri="{FF2B5EF4-FFF2-40B4-BE49-F238E27FC236}">
                <a16:creationId xmlns:a16="http://schemas.microsoft.com/office/drawing/2014/main" id="{8F3726DB-B27C-4BED-AF0F-F4B02BE04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10206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663440B-D93A-4F39-BC29-A6A2F1776B59}"/>
              </a:ext>
            </a:extLst>
          </p:cNvPr>
          <p:cNvSpPr/>
          <p:nvPr/>
        </p:nvSpPr>
        <p:spPr>
          <a:xfrm>
            <a:off x="0" y="5356654"/>
            <a:ext cx="3367216" cy="388522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  10AM </a:t>
            </a:r>
            <a:r>
              <a:rPr lang="zh-CN" altLang="en-US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与四方宾客谈笑风生</a:t>
            </a:r>
          </a:p>
        </p:txBody>
      </p:sp>
    </p:spTree>
    <p:extLst>
      <p:ext uri="{BB962C8B-B14F-4D97-AF65-F5344CB8AC3E}">
        <p14:creationId xmlns:p14="http://schemas.microsoft.com/office/powerpoint/2010/main" val="1077979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餐桌, 室内, 窗户&#10;&#10;描述已自动生成">
            <a:extLst>
              <a:ext uri="{FF2B5EF4-FFF2-40B4-BE49-F238E27FC236}">
                <a16:creationId xmlns:a16="http://schemas.microsoft.com/office/drawing/2014/main" id="{B9FFA531-B3A7-41D9-BEF5-65BD3264D5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A2158-2F1F-4BC6-9823-573E32AAD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87469FF-0BF7-493A-8999-0BB6B9E2F46F}"/>
              </a:ext>
            </a:extLst>
          </p:cNvPr>
          <p:cNvSpPr/>
          <p:nvPr/>
        </p:nvSpPr>
        <p:spPr>
          <a:xfrm>
            <a:off x="0" y="5183658"/>
            <a:ext cx="3138616" cy="503589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altLang="zh-CN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  12PM </a:t>
            </a:r>
            <a:r>
              <a:rPr lang="zh-CN" altLang="en-US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欢聚一堂享中西美食</a:t>
            </a:r>
          </a:p>
        </p:txBody>
      </p:sp>
    </p:spTree>
    <p:extLst>
      <p:ext uri="{BB962C8B-B14F-4D97-AF65-F5344CB8AC3E}">
        <p14:creationId xmlns:p14="http://schemas.microsoft.com/office/powerpoint/2010/main" val="3747859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81669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653497" y="534845"/>
            <a:ext cx="2301080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海 宁</a:t>
            </a:r>
            <a:endParaRPr lang="en-US" altLang="zh-CN" sz="4400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426EF77-2D10-4026-9D54-55E9FEADA85E}"/>
              </a:ext>
            </a:extLst>
          </p:cNvPr>
          <p:cNvSpPr/>
          <p:nvPr/>
        </p:nvSpPr>
        <p:spPr>
          <a:xfrm>
            <a:off x="9653497" y="1533516"/>
            <a:ext cx="230108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长江三角洲南翼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浙江省北部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东距上海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100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公里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南濒钱塘江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西接杭州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endParaRPr lang="en-US" altLang="zh-CN" dirty="0">
              <a:solidFill>
                <a:schemeClr val="bg1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EEB6C8-F6DE-422A-B07C-886E2ACA1075}"/>
              </a:ext>
            </a:extLst>
          </p:cNvPr>
          <p:cNvSpPr/>
          <p:nvPr/>
        </p:nvSpPr>
        <p:spPr>
          <a:xfrm>
            <a:off x="12086492" y="892222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在公园里&#10;&#10;描述已自动生成">
            <a:extLst>
              <a:ext uri="{FF2B5EF4-FFF2-40B4-BE49-F238E27FC236}">
                <a16:creationId xmlns:a16="http://schemas.microsoft.com/office/drawing/2014/main" id="{ECE534FF-FDD5-4799-B9F9-4ED19F53E0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B76F3A8-B988-451A-AB8C-08436BCDA20B}"/>
              </a:ext>
            </a:extLst>
          </p:cNvPr>
          <p:cNvSpPr/>
          <p:nvPr/>
        </p:nvSpPr>
        <p:spPr>
          <a:xfrm>
            <a:off x="0" y="5375189"/>
            <a:ext cx="2699951" cy="369986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  2PM </a:t>
            </a:r>
            <a:r>
              <a:rPr lang="zh-CN" altLang="en-US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花海中汲取知识</a:t>
            </a:r>
          </a:p>
        </p:txBody>
      </p:sp>
    </p:spTree>
    <p:extLst>
      <p:ext uri="{BB962C8B-B14F-4D97-AF65-F5344CB8AC3E}">
        <p14:creationId xmlns:p14="http://schemas.microsoft.com/office/powerpoint/2010/main" val="104158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餐桌, 人员&#10;&#10;描述已自动生成">
            <a:extLst>
              <a:ext uri="{FF2B5EF4-FFF2-40B4-BE49-F238E27FC236}">
                <a16:creationId xmlns:a16="http://schemas.microsoft.com/office/drawing/2014/main" id="{499D7842-5303-498F-9412-7DE03B674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344" y="-1203926"/>
            <a:ext cx="12650674" cy="843378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9BBF080-A41C-4105-B435-4B519285DECF}"/>
              </a:ext>
            </a:extLst>
          </p:cNvPr>
          <p:cNvSpPr/>
          <p:nvPr/>
        </p:nvSpPr>
        <p:spPr>
          <a:xfrm>
            <a:off x="-85344" y="5294870"/>
            <a:ext cx="3378420" cy="450305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  4PM </a:t>
            </a:r>
            <a:r>
              <a:rPr lang="zh-CN" altLang="en-US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实验室里探索未知世界</a:t>
            </a:r>
          </a:p>
        </p:txBody>
      </p:sp>
    </p:spTree>
    <p:extLst>
      <p:ext uri="{BB962C8B-B14F-4D97-AF65-F5344CB8AC3E}">
        <p14:creationId xmlns:p14="http://schemas.microsoft.com/office/powerpoint/2010/main" val="3407910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天空, 水, 户外, 地面&#10;&#10;描述已自动生成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470264"/>
            <a:ext cx="12192000" cy="832826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81AAFA0-04E2-463A-AB77-F4195A5B4A14}"/>
              </a:ext>
            </a:extLst>
          </p:cNvPr>
          <p:cNvSpPr/>
          <p:nvPr/>
        </p:nvSpPr>
        <p:spPr>
          <a:xfrm>
            <a:off x="0" y="5294870"/>
            <a:ext cx="3787346" cy="450306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  6PM </a:t>
            </a:r>
            <a:r>
              <a:rPr lang="zh-CN" altLang="en-US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漫步校园共品浙大校训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人员, 室内, 餐桌, 墙壁&#10;&#10;描述已自动生成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86"/>
          <a:stretch>
            <a:fillRect/>
          </a:stretch>
        </p:blipFill>
        <p:spPr>
          <a:xfrm>
            <a:off x="0" y="-579120"/>
            <a:ext cx="12192000" cy="81082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3F743AE-C37D-41B5-A71F-FE4A1396C925}"/>
              </a:ext>
            </a:extLst>
          </p:cNvPr>
          <p:cNvSpPr/>
          <p:nvPr/>
        </p:nvSpPr>
        <p:spPr>
          <a:xfrm>
            <a:off x="-1" y="5301048"/>
            <a:ext cx="4473147" cy="40755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  8PM </a:t>
            </a:r>
            <a:r>
              <a:rPr lang="zh-CN" altLang="en-US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图书馆里，自主徜徉在知识的海洋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户外, 天空, 建筑物, 时钟&#10;&#10;描述已自动生成">
            <a:extLst>
              <a:ext uri="{FF2B5EF4-FFF2-40B4-BE49-F238E27FC236}">
                <a16:creationId xmlns:a16="http://schemas.microsoft.com/office/drawing/2014/main" id="{582DEB12-0F0F-46A0-8BE0-A5EC719C1C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" y="0"/>
            <a:ext cx="12191508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76BBF46-84AC-4163-A64A-D01A5110FC1B}"/>
              </a:ext>
            </a:extLst>
          </p:cNvPr>
          <p:cNvSpPr/>
          <p:nvPr/>
        </p:nvSpPr>
        <p:spPr>
          <a:xfrm>
            <a:off x="0" y="5245442"/>
            <a:ext cx="3546389" cy="499733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 10PM </a:t>
            </a:r>
            <a:r>
              <a:rPr lang="zh-CN" altLang="en-US" dirty="0">
                <a:solidFill>
                  <a:schemeClr val="tx1"/>
                </a:solidFill>
                <a:latin typeface="腾祥范笑歌楷书简" panose="02010600030101010101" charset="-122"/>
                <a:ea typeface="腾祥范笑歌楷书简" panose="02010600030101010101" charset="-122"/>
              </a:rPr>
              <a:t>仰望夜空，畅想美好明天</a:t>
            </a:r>
          </a:p>
        </p:txBody>
      </p:sp>
    </p:spTree>
    <p:extLst>
      <p:ext uri="{BB962C8B-B14F-4D97-AF65-F5344CB8AC3E}">
        <p14:creationId xmlns:p14="http://schemas.microsoft.com/office/powerpoint/2010/main" val="4286446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室内, 人员, 墙壁, 就坐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8973ED4-51E6-479F-9D15-A9FBE56B5842}"/>
              </a:ext>
            </a:extLst>
          </p:cNvPr>
          <p:cNvGrpSpPr/>
          <p:nvPr/>
        </p:nvGrpSpPr>
        <p:grpSpPr>
          <a:xfrm>
            <a:off x="0" y="4879214"/>
            <a:ext cx="4547635" cy="1395984"/>
            <a:chOff x="-1" y="2575764"/>
            <a:chExt cx="4547635" cy="1395984"/>
          </a:xfrm>
        </p:grpSpPr>
        <p:sp>
          <p:nvSpPr>
            <p:cNvPr id="12" name="PA_矩形 3">
              <a:extLst>
                <a:ext uri="{FF2B5EF4-FFF2-40B4-BE49-F238E27FC236}">
                  <a16:creationId xmlns:a16="http://schemas.microsoft.com/office/drawing/2014/main" id="{21A4844F-D809-4AB4-B633-A9A6FE9A689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1" y="2575764"/>
              <a:ext cx="4547635" cy="1395984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  <a:alpha val="53000"/>
                  </a:schemeClr>
                </a:gs>
                <a:gs pos="100000">
                  <a:schemeClr val="tx1">
                    <a:lumMod val="50000"/>
                    <a:lumOff val="50000"/>
                    <a:alpha val="53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937EEFD-F769-473A-836F-54CF0CF7D0BB}"/>
                </a:ext>
              </a:extLst>
            </p:cNvPr>
            <p:cNvSpPr/>
            <p:nvPr/>
          </p:nvSpPr>
          <p:spPr>
            <a:xfrm>
              <a:off x="-1" y="2668511"/>
              <a:ext cx="4468387" cy="1210490"/>
            </a:xfrm>
            <a:prstGeom prst="rect">
              <a:avLst/>
            </a:prstGeom>
            <a:solidFill>
              <a:srgbClr val="CC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2D7B4D4-9E0A-41BC-B6B2-A5AD92EB185C}"/>
                </a:ext>
              </a:extLst>
            </p:cNvPr>
            <p:cNvSpPr txBox="1"/>
            <p:nvPr/>
          </p:nvSpPr>
          <p:spPr>
            <a:xfrm>
              <a:off x="18" y="2668511"/>
              <a:ext cx="846875" cy="1216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7200" dirty="0">
                  <a:solidFill>
                    <a:srgbClr val="C00000"/>
                  </a:solidFill>
                  <a:latin typeface="Arial Narrow" panose="020B0606020202030204" pitchFamily="34" charset="0"/>
                  <a:cs typeface="Aharoni" panose="02010803020104030203" pitchFamily="2" charset="-79"/>
                </a:rPr>
                <a:t>3</a:t>
              </a:r>
              <a:endParaRPr lang="zh-CN" altLang="en-US" sz="7200" dirty="0">
                <a:solidFill>
                  <a:srgbClr val="C00000"/>
                </a:solidFill>
                <a:latin typeface="Arial Narrow" panose="020B060602020203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19007" y="2702067"/>
              <a:ext cx="28772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latin typeface="腾祥范笑歌楷书简" panose="01010104010101010101" pitchFamily="2" charset="-122"/>
                  <a:ea typeface="腾祥范笑歌楷书简" panose="01010104010101010101" pitchFamily="2" charset="-122"/>
                </a:rPr>
                <a:t>设施</a:t>
              </a:r>
              <a:r>
                <a:rPr lang="en-US" altLang="zh-CN" sz="4400" b="1" dirty="0">
                  <a:solidFill>
                    <a:schemeClr val="bg1"/>
                  </a:solidFill>
                  <a:latin typeface="腾祥范笑歌楷书简" panose="01010104010101010101" pitchFamily="2" charset="-122"/>
                  <a:ea typeface="腾祥范笑歌楷书简" panose="01010104010101010101" pitchFamily="2" charset="-122"/>
                </a:rPr>
                <a:t>&amp;</a:t>
              </a:r>
              <a:r>
                <a:rPr lang="zh-CN" altLang="en-US" sz="4400" b="1" dirty="0">
                  <a:solidFill>
                    <a:schemeClr val="bg1"/>
                  </a:solidFill>
                  <a:latin typeface="腾祥范笑歌楷书简" panose="01010104010101010101" pitchFamily="2" charset="-122"/>
                  <a:ea typeface="腾祥范笑歌楷书简" panose="01010104010101010101" pitchFamily="2" charset="-122"/>
                </a:rPr>
                <a:t>活动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81007" y="3371377"/>
              <a:ext cx="2144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STUDENT EVENTS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建筑物&#10;&#10;描述已自动生成">
            <a:extLst>
              <a:ext uri="{FF2B5EF4-FFF2-40B4-BE49-F238E27FC236}">
                <a16:creationId xmlns:a16="http://schemas.microsoft.com/office/drawing/2014/main" id="{F5C5FBA4-0B7F-4771-8D0E-F360D442F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92352"/>
            <a:ext cx="12192000" cy="556564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9BE7B29-2E27-4A90-98C2-638706AF900C}"/>
              </a:ext>
            </a:extLst>
          </p:cNvPr>
          <p:cNvSpPr txBox="1"/>
          <p:nvPr/>
        </p:nvSpPr>
        <p:spPr>
          <a:xfrm>
            <a:off x="222739" y="590187"/>
            <a:ext cx="949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书院里，我们享受生活中多样的乐趣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D1D61F-D100-408E-A847-E9B98A40F631}"/>
              </a:ext>
            </a:extLst>
          </p:cNvPr>
          <p:cNvSpPr/>
          <p:nvPr/>
        </p:nvSpPr>
        <p:spPr>
          <a:xfrm>
            <a:off x="1" y="492688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121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地板, 墙壁, 椅子&#10;&#10;描述已自动生成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图片 3" descr="图片包含 室内, 墙壁, 餐桌, 地板&#10;&#10;描述已自动生成">
            <a:extLst>
              <a:ext uri="{FF2B5EF4-FFF2-40B4-BE49-F238E27FC236}">
                <a16:creationId xmlns:a16="http://schemas.microsoft.com/office/drawing/2014/main" id="{CD70B750-241B-4FB8-B817-4021987973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7265" y="0"/>
            <a:ext cx="6924735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9FFA05C-86E1-433A-81D0-2FF35B2A53A4}"/>
              </a:ext>
            </a:extLst>
          </p:cNvPr>
          <p:cNvSpPr/>
          <p:nvPr/>
        </p:nvSpPr>
        <p:spPr>
          <a:xfrm>
            <a:off x="0" y="6030100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113281-FADF-43AC-99DC-052BE927E638}"/>
              </a:ext>
            </a:extLst>
          </p:cNvPr>
          <p:cNvSpPr txBox="1"/>
          <p:nvPr/>
        </p:nvSpPr>
        <p:spPr>
          <a:xfrm>
            <a:off x="128016" y="6028944"/>
            <a:ext cx="938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乐队室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D0A50EB-972B-4AE9-A6BB-EC443505C481}"/>
              </a:ext>
            </a:extLst>
          </p:cNvPr>
          <p:cNvSpPr/>
          <p:nvPr/>
        </p:nvSpPr>
        <p:spPr>
          <a:xfrm>
            <a:off x="5267265" y="6028944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50E25C-2DC9-4D82-8E23-D1F4BE17EC50}"/>
              </a:ext>
            </a:extLst>
          </p:cNvPr>
          <p:cNvSpPr txBox="1"/>
          <p:nvPr/>
        </p:nvSpPr>
        <p:spPr>
          <a:xfrm>
            <a:off x="5343304" y="6028944"/>
            <a:ext cx="91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小球室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书馆, 室内, 地板, 书架&#10;&#10;描述已自动生成">
            <a:extLst>
              <a:ext uri="{FF2B5EF4-FFF2-40B4-BE49-F238E27FC236}">
                <a16:creationId xmlns:a16="http://schemas.microsoft.com/office/drawing/2014/main" id="{67AB831D-764D-48E9-A919-FC9A2500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图片 4" descr="图片包含 地板, 室内, 墙壁, 房间&#10;&#10;描述已自动生成">
            <a:extLst>
              <a:ext uri="{FF2B5EF4-FFF2-40B4-BE49-F238E27FC236}">
                <a16:creationId xmlns:a16="http://schemas.microsoft.com/office/drawing/2014/main" id="{A6F1EC81-CA6B-49B0-90B9-28521111C0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95" r="2790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图片 6" descr="图片包含 室内, 墙壁, 天花板, 地板&#10;&#10;描述已自动生成">
            <a:extLst>
              <a:ext uri="{FF2B5EF4-FFF2-40B4-BE49-F238E27FC236}">
                <a16:creationId xmlns:a16="http://schemas.microsoft.com/office/drawing/2014/main" id="{F99C07BA-5DFF-41A6-98CE-D0F7000940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05" r="3449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C076C9F-59D5-478C-B66A-26CE308E5662}"/>
              </a:ext>
            </a:extLst>
          </p:cNvPr>
          <p:cNvSpPr/>
          <p:nvPr/>
        </p:nvSpPr>
        <p:spPr>
          <a:xfrm>
            <a:off x="-1" y="5956229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43D8BA-F923-4416-B8FF-6094BF7ED51D}"/>
              </a:ext>
            </a:extLst>
          </p:cNvPr>
          <p:cNvSpPr txBox="1"/>
          <p:nvPr/>
        </p:nvSpPr>
        <p:spPr>
          <a:xfrm>
            <a:off x="104559" y="5971617"/>
            <a:ext cx="83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阅览室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A327EA1-7DA7-48D3-AB42-69B836DE131A}"/>
              </a:ext>
            </a:extLst>
          </p:cNvPr>
          <p:cNvSpPr/>
          <p:nvPr/>
        </p:nvSpPr>
        <p:spPr>
          <a:xfrm>
            <a:off x="7538889" y="5956229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73C4DF-85F0-4C46-9135-4491B5C662A5}"/>
              </a:ext>
            </a:extLst>
          </p:cNvPr>
          <p:cNvSpPr txBox="1"/>
          <p:nvPr/>
        </p:nvSpPr>
        <p:spPr>
          <a:xfrm>
            <a:off x="7657105" y="5971617"/>
            <a:ext cx="850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舞蹈室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19F1667-2A52-4534-9F7D-5656E47E4C24}"/>
              </a:ext>
            </a:extLst>
          </p:cNvPr>
          <p:cNvSpPr/>
          <p:nvPr/>
        </p:nvSpPr>
        <p:spPr>
          <a:xfrm>
            <a:off x="7534654" y="2681118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A358CF-7735-45FD-857B-4A6EDE8913FA}"/>
              </a:ext>
            </a:extLst>
          </p:cNvPr>
          <p:cNvSpPr txBox="1"/>
          <p:nvPr/>
        </p:nvSpPr>
        <p:spPr>
          <a:xfrm>
            <a:off x="7657106" y="2696506"/>
            <a:ext cx="850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健身房</a:t>
            </a:r>
          </a:p>
        </p:txBody>
      </p:sp>
    </p:spTree>
    <p:extLst>
      <p:ext uri="{BB962C8B-B14F-4D97-AF65-F5344CB8AC3E}">
        <p14:creationId xmlns:p14="http://schemas.microsoft.com/office/powerpoint/2010/main" val="836489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墙壁, 餐桌, 天花板&#10;&#10;描述已自动生成">
            <a:extLst>
              <a:ext uri="{FF2B5EF4-FFF2-40B4-BE49-F238E27FC236}">
                <a16:creationId xmlns:a16="http://schemas.microsoft.com/office/drawing/2014/main" id="{1175D550-5660-4A1A-BD92-D55ACB384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40557" cy="6858000"/>
          </a:xfrm>
          <a:prstGeom prst="rect">
            <a:avLst/>
          </a:prstGeom>
        </p:spPr>
      </p:pic>
      <p:pic>
        <p:nvPicPr>
          <p:cNvPr id="5" name="图片 4" descr="图片包含 室内, 墙壁, 橱柜, 地板&#10;&#10;描述已自动生成">
            <a:extLst>
              <a:ext uri="{FF2B5EF4-FFF2-40B4-BE49-F238E27FC236}">
                <a16:creationId xmlns:a16="http://schemas.microsoft.com/office/drawing/2014/main" id="{0B336A37-E426-4BEB-BB48-2AA47793D0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3322" y="0"/>
            <a:ext cx="5645426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BBA7FAF-A05A-471E-9F9F-0F985F354968}"/>
              </a:ext>
            </a:extLst>
          </p:cNvPr>
          <p:cNvSpPr/>
          <p:nvPr/>
        </p:nvSpPr>
        <p:spPr>
          <a:xfrm>
            <a:off x="-1" y="5956229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0718E0-8B46-48E5-9479-27C4205C8AF2}"/>
              </a:ext>
            </a:extLst>
          </p:cNvPr>
          <p:cNvSpPr txBox="1"/>
          <p:nvPr/>
        </p:nvSpPr>
        <p:spPr>
          <a:xfrm>
            <a:off x="-92765" y="5954062"/>
            <a:ext cx="1855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公共休息室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6BC7925-8F49-4CF5-8FF5-844CB61FDD5E}"/>
              </a:ext>
            </a:extLst>
          </p:cNvPr>
          <p:cNvSpPr/>
          <p:nvPr/>
        </p:nvSpPr>
        <p:spPr>
          <a:xfrm>
            <a:off x="6539948" y="5968742"/>
            <a:ext cx="1195382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FE0052-B6F1-4F29-A955-F22A383F9465}"/>
              </a:ext>
            </a:extLst>
          </p:cNvPr>
          <p:cNvSpPr txBox="1"/>
          <p:nvPr/>
        </p:nvSpPr>
        <p:spPr>
          <a:xfrm>
            <a:off x="6546126" y="5971617"/>
            <a:ext cx="137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单人间宿舍</a:t>
            </a:r>
          </a:p>
        </p:txBody>
      </p:sp>
    </p:spTree>
    <p:extLst>
      <p:ext uri="{BB962C8B-B14F-4D97-AF65-F5344CB8AC3E}">
        <p14:creationId xmlns:p14="http://schemas.microsoft.com/office/powerpoint/2010/main" val="214338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07019" y="596974"/>
            <a:ext cx="6780915" cy="647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之名，始见于南朝陈武帝永定二年（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558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），寓“海洪宁静”之意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素有“江南第一灯市、才子之乡、文化之邦、皮革之都”的美誉</a:t>
            </a:r>
          </a:p>
        </p:txBody>
      </p:sp>
      <p:pic>
        <p:nvPicPr>
          <p:cNvPr id="4" name="图片 3" descr="图片包含 天空, 户外, 水, 船&#10;&#10;描述已自动生成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95645"/>
            <a:ext cx="12192000" cy="5262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421A140-9601-43F5-9F7A-B0565C9A3AAC}"/>
              </a:ext>
            </a:extLst>
          </p:cNvPr>
          <p:cNvSpPr/>
          <p:nvPr/>
        </p:nvSpPr>
        <p:spPr>
          <a:xfrm>
            <a:off x="288656" y="289290"/>
            <a:ext cx="1637866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海 宁</a:t>
            </a:r>
            <a:endParaRPr lang="en-US" altLang="zh-CN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6F67402-24F2-40BF-B4C0-ED8C43B3633B}"/>
              </a:ext>
            </a:extLst>
          </p:cNvPr>
          <p:cNvSpPr/>
          <p:nvPr/>
        </p:nvSpPr>
        <p:spPr>
          <a:xfrm>
            <a:off x="1" y="645087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墙壁, 卫生间, 室内, 天花板&#10;&#10;描述已自动生成">
            <a:extLst>
              <a:ext uri="{FF2B5EF4-FFF2-40B4-BE49-F238E27FC236}">
                <a16:creationId xmlns:a16="http://schemas.microsoft.com/office/drawing/2014/main" id="{58B9783D-B459-43D8-A585-AC031037F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5" name="图片 4" descr="图片包含 室内, 地板, 墙壁, 厨房&#10;&#10;描述已自动生成">
            <a:extLst>
              <a:ext uri="{FF2B5EF4-FFF2-40B4-BE49-F238E27FC236}">
                <a16:creationId xmlns:a16="http://schemas.microsoft.com/office/drawing/2014/main" id="{4563DDFA-1CD3-4564-B59F-93051F716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7" name="图片 6" descr="图片包含 室内, 窗户, 就坐&#10;&#10;描述已自动生成">
            <a:extLst>
              <a:ext uri="{FF2B5EF4-FFF2-40B4-BE49-F238E27FC236}">
                <a16:creationId xmlns:a16="http://schemas.microsoft.com/office/drawing/2014/main" id="{C1BB64C2-A6AB-4F91-9356-AFE03A1849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A8394E5-7366-4121-8733-9755AE2E6F4F}"/>
              </a:ext>
            </a:extLst>
          </p:cNvPr>
          <p:cNvSpPr/>
          <p:nvPr/>
        </p:nvSpPr>
        <p:spPr>
          <a:xfrm>
            <a:off x="321730" y="2904296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42DEF2-6EE4-485F-BAC7-3515ECA8F95F}"/>
              </a:ext>
            </a:extLst>
          </p:cNvPr>
          <p:cNvSpPr/>
          <p:nvPr/>
        </p:nvSpPr>
        <p:spPr>
          <a:xfrm>
            <a:off x="321730" y="6040838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C8AEAA0-5D8A-4322-B5CE-057AAA1C27B9}"/>
              </a:ext>
            </a:extLst>
          </p:cNvPr>
          <p:cNvSpPr/>
          <p:nvPr/>
        </p:nvSpPr>
        <p:spPr>
          <a:xfrm>
            <a:off x="6141723" y="6041437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C22652-860A-40E2-B490-723464CA44B7}"/>
              </a:ext>
            </a:extLst>
          </p:cNvPr>
          <p:cNvSpPr txBox="1"/>
          <p:nvPr/>
        </p:nvSpPr>
        <p:spPr>
          <a:xfrm>
            <a:off x="426720" y="2904296"/>
            <a:ext cx="847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卫生间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0E6601-5164-4CA5-BF35-494E3DA863B7}"/>
              </a:ext>
            </a:extLst>
          </p:cNvPr>
          <p:cNvSpPr txBox="1"/>
          <p:nvPr/>
        </p:nvSpPr>
        <p:spPr>
          <a:xfrm>
            <a:off x="240113" y="6028645"/>
            <a:ext cx="1220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自助洗衣房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EF69C8-DE26-40BD-906E-FBF145A9ABDF}"/>
              </a:ext>
            </a:extLst>
          </p:cNvPr>
          <p:cNvSpPr txBox="1"/>
          <p:nvPr/>
        </p:nvSpPr>
        <p:spPr>
          <a:xfrm>
            <a:off x="6068571" y="6040838"/>
            <a:ext cx="1213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自助打印机</a:t>
            </a:r>
          </a:p>
        </p:txBody>
      </p:sp>
    </p:spTree>
    <p:extLst>
      <p:ext uri="{BB962C8B-B14F-4D97-AF65-F5344CB8AC3E}">
        <p14:creationId xmlns:p14="http://schemas.microsoft.com/office/powerpoint/2010/main" val="3095860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草&#10;&#10;描述已自动生成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2960"/>
            <a:ext cx="12192000" cy="5195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6185" y="763262"/>
            <a:ext cx="11945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运动场上，我们挥洒汗水与青春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4E5BFF2-7589-4130-BF76-A55BB739A014}"/>
              </a:ext>
            </a:extLst>
          </p:cNvPr>
          <p:cNvSpPr/>
          <p:nvPr/>
        </p:nvSpPr>
        <p:spPr>
          <a:xfrm>
            <a:off x="1" y="645087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建筑物, 地面&#10;&#10;描述已自动生成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图片 2" descr="图片包含 建筑物, 地板, 地面, 室内&#10;&#10;描述已自动生成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F33BEA9-33F2-4BBF-B75A-22FA3796FC1C}"/>
              </a:ext>
            </a:extLst>
          </p:cNvPr>
          <p:cNvSpPr/>
          <p:nvPr/>
        </p:nvSpPr>
        <p:spPr>
          <a:xfrm>
            <a:off x="321731" y="5950132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437849-19EF-4295-8E16-19111C9C9F00}"/>
              </a:ext>
            </a:extLst>
          </p:cNvPr>
          <p:cNvSpPr/>
          <p:nvPr/>
        </p:nvSpPr>
        <p:spPr>
          <a:xfrm>
            <a:off x="6150866" y="5956229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C7061FD-D93F-4278-AF20-48F18834BD9D}"/>
              </a:ext>
            </a:extLst>
          </p:cNvPr>
          <p:cNvSpPr txBox="1"/>
          <p:nvPr/>
        </p:nvSpPr>
        <p:spPr>
          <a:xfrm>
            <a:off x="341509" y="5953164"/>
            <a:ext cx="102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羽毛球馆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3451A9A-6682-4A1B-992A-527AD938679D}"/>
              </a:ext>
            </a:extLst>
          </p:cNvPr>
          <p:cNvSpPr txBox="1"/>
          <p:nvPr/>
        </p:nvSpPr>
        <p:spPr>
          <a:xfrm>
            <a:off x="6263642" y="5957206"/>
            <a:ext cx="84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健身房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D9AC019-E128-476D-AB4D-FC3B78D323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4" b="7828"/>
          <a:stretch/>
        </p:blipFill>
        <p:spPr>
          <a:xfrm>
            <a:off x="0" y="1028700"/>
            <a:ext cx="12192000" cy="58293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3679" y="340862"/>
            <a:ext cx="531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丰富多彩的学生活动，充实着我们的校园生活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860895D-BEF5-41A0-9EBF-042DE8D69995}"/>
              </a:ext>
            </a:extLst>
          </p:cNvPr>
          <p:cNvSpPr/>
          <p:nvPr/>
        </p:nvSpPr>
        <p:spPr>
          <a:xfrm>
            <a:off x="0" y="6053328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8C99AEA-F3AC-438F-9F99-23D171F119B0}"/>
              </a:ext>
            </a:extLst>
          </p:cNvPr>
          <p:cNvSpPr txBox="1"/>
          <p:nvPr/>
        </p:nvSpPr>
        <p:spPr>
          <a:xfrm>
            <a:off x="0" y="6053328"/>
            <a:ext cx="1066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高桌晚宴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C5396C-66FC-414B-BBC3-5412D6BF6341}"/>
              </a:ext>
            </a:extLst>
          </p:cNvPr>
          <p:cNvSpPr/>
          <p:nvPr/>
        </p:nvSpPr>
        <p:spPr>
          <a:xfrm>
            <a:off x="1" y="221754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人员, 室内, 餐桌, 美食&#10;&#10;描述已自动生成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7" name="图片 6" descr="图片包含 室内, 地板, 天花板, 人员&#10;&#10;描述已自动生成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321730" y="3482558"/>
            <a:ext cx="5728548" cy="3047107"/>
          </a:xfrm>
          <a:prstGeom prst="rect">
            <a:avLst/>
          </a:prstGeom>
        </p:spPr>
      </p:pic>
      <p:pic>
        <p:nvPicPr>
          <p:cNvPr id="3" name="图片 2" descr="图片包含 天空, 人员, 户外, 运动&#10;&#10;描述已自动生成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EA9902D-FE5E-4B29-A2D1-F6F47678948F}"/>
              </a:ext>
            </a:extLst>
          </p:cNvPr>
          <p:cNvSpPr/>
          <p:nvPr/>
        </p:nvSpPr>
        <p:spPr>
          <a:xfrm>
            <a:off x="321730" y="5950132"/>
            <a:ext cx="2128861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3D1B0A9-6CE5-4836-9070-BE47CEC293F7}"/>
              </a:ext>
            </a:extLst>
          </p:cNvPr>
          <p:cNvSpPr/>
          <p:nvPr/>
        </p:nvSpPr>
        <p:spPr>
          <a:xfrm>
            <a:off x="6150866" y="5956229"/>
            <a:ext cx="1554478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3DADC88-8BB2-4FD0-B479-8F3FDB10A2FC}"/>
              </a:ext>
            </a:extLst>
          </p:cNvPr>
          <p:cNvSpPr/>
          <p:nvPr/>
        </p:nvSpPr>
        <p:spPr>
          <a:xfrm>
            <a:off x="321730" y="2830125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80E1311-A614-4018-AB8D-3EFAE2C2DFA5}"/>
              </a:ext>
            </a:extLst>
          </p:cNvPr>
          <p:cNvSpPr txBox="1"/>
          <p:nvPr/>
        </p:nvSpPr>
        <p:spPr>
          <a:xfrm>
            <a:off x="425362" y="2830125"/>
            <a:ext cx="859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包饺子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3F3173-FE94-4473-87FD-B0794267F2D2}"/>
              </a:ext>
            </a:extLst>
          </p:cNvPr>
          <p:cNvSpPr txBox="1"/>
          <p:nvPr/>
        </p:nvSpPr>
        <p:spPr>
          <a:xfrm>
            <a:off x="230285" y="5946733"/>
            <a:ext cx="2378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中国传统文化体验活动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F7AC85-28E4-453A-B6BD-412791E653ED}"/>
              </a:ext>
            </a:extLst>
          </p:cNvPr>
          <p:cNvSpPr txBox="1"/>
          <p:nvPr/>
        </p:nvSpPr>
        <p:spPr>
          <a:xfrm>
            <a:off x="6150866" y="5956229"/>
            <a:ext cx="1645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端午节划龙舟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44EF89-891A-467E-A410-635FDF7B3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17"/>
          <a:stretch/>
        </p:blipFill>
        <p:spPr>
          <a:xfrm>
            <a:off x="332615" y="3486404"/>
            <a:ext cx="5717662" cy="3047106"/>
          </a:xfrm>
          <a:prstGeom prst="rect">
            <a:avLst/>
          </a:prstGeom>
        </p:spPr>
      </p:pic>
      <p:pic>
        <p:nvPicPr>
          <p:cNvPr id="3" name="图片 2" descr="图片包含 人员, 天花板, 室内, 墙壁&#10;&#10;描述已自动生成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15" name="图片 14" descr="图片包含 室内, 天花板, 墙壁, 人员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1724" y="302462"/>
            <a:ext cx="5823928" cy="623380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D63F510-F6B9-4A08-8885-3EA247755F0D}"/>
              </a:ext>
            </a:extLst>
          </p:cNvPr>
          <p:cNvSpPr/>
          <p:nvPr/>
        </p:nvSpPr>
        <p:spPr>
          <a:xfrm>
            <a:off x="321730" y="2830125"/>
            <a:ext cx="106680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D2FF73-FB18-4597-856E-15906DAE09FE}"/>
              </a:ext>
            </a:extLst>
          </p:cNvPr>
          <p:cNvSpPr/>
          <p:nvPr/>
        </p:nvSpPr>
        <p:spPr>
          <a:xfrm>
            <a:off x="6141723" y="6012792"/>
            <a:ext cx="1192011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D27211-1722-4F55-8F78-92B48A48E1ED}"/>
              </a:ext>
            </a:extLst>
          </p:cNvPr>
          <p:cNvSpPr/>
          <p:nvPr/>
        </p:nvSpPr>
        <p:spPr>
          <a:xfrm>
            <a:off x="321730" y="6012622"/>
            <a:ext cx="1171790" cy="3385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7B28A0-21EF-458F-843C-A9AB88A89011}"/>
              </a:ext>
            </a:extLst>
          </p:cNvPr>
          <p:cNvSpPr txBox="1"/>
          <p:nvPr/>
        </p:nvSpPr>
        <p:spPr>
          <a:xfrm>
            <a:off x="6118860" y="6010391"/>
            <a:ext cx="1237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迎春放风筝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BFBE66F-3D57-4B83-9A90-D45AB60422BF}"/>
              </a:ext>
            </a:extLst>
          </p:cNvPr>
          <p:cNvSpPr txBox="1"/>
          <p:nvPr/>
        </p:nvSpPr>
        <p:spPr>
          <a:xfrm>
            <a:off x="321730" y="6010391"/>
            <a:ext cx="243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趣味运动会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B5EEF36-9D84-4B03-B648-E99BE5EB2F46}"/>
              </a:ext>
            </a:extLst>
          </p:cNvPr>
          <p:cNvSpPr txBox="1"/>
          <p:nvPr/>
        </p:nvSpPr>
        <p:spPr>
          <a:xfrm>
            <a:off x="226348" y="2830125"/>
            <a:ext cx="1621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腾祥范笑歌楷书简" panose="02010600030101010101" charset="-122"/>
                <a:ea typeface="腾祥范笑歌楷书简" panose="02010600030101010101" charset="-122"/>
              </a:rPr>
              <a:t>中秋游园会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人员, 伪装, 照片, 站立&#10;&#10;描述已自动生成">
            <a:extLst>
              <a:ext uri="{FF2B5EF4-FFF2-40B4-BE49-F238E27FC236}">
                <a16:creationId xmlns:a16="http://schemas.microsoft.com/office/drawing/2014/main" id="{C4A3E32D-1564-4FE1-9AB0-B75C6C3551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/>
                <a:ea typeface="华文隶书"/>
                <a:cs typeface="+mj-cs"/>
              </a:rPr>
              <a:t>ZJE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/>
                <a:ea typeface="华文隶书"/>
                <a:cs typeface="+mj-cs"/>
              </a:rPr>
              <a:t>里有“爱”，让我们尽情绽放光芒！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户外, 水, 日落, 建筑&#10;&#10;描述已自动生成">
            <a:extLst>
              <a:ext uri="{FF2B5EF4-FFF2-40B4-BE49-F238E27FC236}">
                <a16:creationId xmlns:a16="http://schemas.microsoft.com/office/drawing/2014/main" id="{A3E13948-BBF5-4D83-B897-37189E7951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182"/>
            <a:ext cx="12192000" cy="68573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C2EC864-B1EE-4931-BBDA-ED86A7FFE693}"/>
              </a:ext>
            </a:extLst>
          </p:cNvPr>
          <p:cNvSpPr txBox="1"/>
          <p:nvPr/>
        </p:nvSpPr>
        <p:spPr>
          <a:xfrm>
            <a:off x="9409669" y="6186347"/>
            <a:ext cx="2465173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文案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制作：梁爽  叶治国 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ts val="16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pic>
        <p:nvPicPr>
          <p:cNvPr id="7" name="图片 6" descr="图片包含 物体, 游戏机, 钟表&#10;&#10;描述已自动生成">
            <a:extLst>
              <a:ext uri="{FF2B5EF4-FFF2-40B4-BE49-F238E27FC236}">
                <a16:creationId xmlns:a16="http://schemas.microsoft.com/office/drawing/2014/main" id="{9471219E-039D-40B3-994B-A5DE56EACE4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28" y="5698179"/>
            <a:ext cx="2465173" cy="496577"/>
          </a:xfrm>
          <a:prstGeom prst="rect">
            <a:avLst/>
          </a:prstGeom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7A8942-58AA-4FDD-97CF-DFFD08D0D0C9}"/>
              </a:ext>
            </a:extLst>
          </p:cNvPr>
          <p:cNvSpPr>
            <a:spLocks noGrp="1"/>
          </p:cNvSpPr>
          <p:nvPr/>
        </p:nvSpPr>
        <p:spPr>
          <a:xfrm>
            <a:off x="8665803" y="4339527"/>
            <a:ext cx="3388211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72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THANKS</a:t>
            </a:r>
            <a:endParaRPr lang="th-TH" sz="72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9653084-1A41-4899-9AF5-15ED19B8EC05}"/>
              </a:ext>
            </a:extLst>
          </p:cNvPr>
          <p:cNvSpPr>
            <a:spLocks noGrp="1"/>
          </p:cNvSpPr>
          <p:nvPr/>
        </p:nvSpPr>
        <p:spPr>
          <a:xfrm>
            <a:off x="8800814" y="5257392"/>
            <a:ext cx="3119500" cy="37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 spc="600" dirty="0">
                <a:solidFill>
                  <a:schemeClr val="accent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11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求是创新，交叉进化</a:t>
            </a:r>
            <a:endParaRPr lang="en-GB" sz="11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0302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户外, 水, 天空, 自然&#10;&#10;描述已自动生成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4022"/>
            <a:ext cx="7515473" cy="5263978"/>
          </a:xfrm>
          <a:prstGeom prst="rect">
            <a:avLst/>
          </a:prstGeom>
        </p:spPr>
      </p:pic>
      <p:pic>
        <p:nvPicPr>
          <p:cNvPr id="12" name="图片 11" descr="图片包含 户外, 水, 天空, 海滩&#10;&#10;描述已自动生成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243" y="1594022"/>
            <a:ext cx="6260757" cy="526470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899322" y="671395"/>
            <a:ext cx="5373997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尽览苏轼笔下“八月十八潮，壮观天下无”的风景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D4E1E0-F9DC-4FD0-9C49-9D4F1A5478C1}"/>
              </a:ext>
            </a:extLst>
          </p:cNvPr>
          <p:cNvSpPr/>
          <p:nvPr/>
        </p:nvSpPr>
        <p:spPr>
          <a:xfrm>
            <a:off x="360790" y="230675"/>
            <a:ext cx="1451038" cy="102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海 宁</a:t>
            </a:r>
            <a:endParaRPr lang="en-US" altLang="zh-CN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05796D3-32F6-4ED9-8285-ABD6E2128A42}"/>
              </a:ext>
            </a:extLst>
          </p:cNvPr>
          <p:cNvSpPr/>
          <p:nvPr/>
        </p:nvSpPr>
        <p:spPr>
          <a:xfrm>
            <a:off x="1" y="586472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637353" y="1822292"/>
            <a:ext cx="2198251" cy="19082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pPr algn="r"/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金庸</a:t>
            </a:r>
            <a:endParaRPr lang="en-US" altLang="zh-CN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r"/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王国维</a:t>
            </a:r>
            <a:endParaRPr lang="en-US" altLang="zh-CN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r"/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徐志摩</a:t>
            </a:r>
            <a:endParaRPr lang="en-US" altLang="zh-CN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r"/>
            <a: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  <a:t>……</a:t>
            </a:r>
          </a:p>
          <a:p>
            <a:pPr algn="r"/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文化名人的才子气度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6FBED6-E666-41A6-8693-0641C884BF65}"/>
              </a:ext>
            </a:extLst>
          </p:cNvPr>
          <p:cNvSpPr/>
          <p:nvPr/>
        </p:nvSpPr>
        <p:spPr>
          <a:xfrm>
            <a:off x="10466627" y="856377"/>
            <a:ext cx="1451038" cy="102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海 宁</a:t>
            </a:r>
            <a:endParaRPr lang="en-US" altLang="zh-CN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图片 8" descr="图片包含 室内, 建筑物, 窗户&#10;&#10;描述已自动生成">
            <a:extLst>
              <a:ext uri="{FF2B5EF4-FFF2-40B4-BE49-F238E27FC236}">
                <a16:creationId xmlns:a16="http://schemas.microsoft.com/office/drawing/2014/main" id="{C8EC03DA-092E-4836-9F23-C5F6A1EEC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1664" cy="3139439"/>
          </a:xfrm>
          <a:prstGeom prst="rect">
            <a:avLst/>
          </a:prstGeom>
        </p:spPr>
      </p:pic>
      <p:pic>
        <p:nvPicPr>
          <p:cNvPr id="13" name="图片 12" descr="图片包含 天空, 户外, 建筑物, 房屋&#10;&#10;描述已自动生成">
            <a:extLst>
              <a:ext uri="{FF2B5EF4-FFF2-40B4-BE49-F238E27FC236}">
                <a16:creationId xmlns:a16="http://schemas.microsoft.com/office/drawing/2014/main" id="{AABC898D-1DB8-4587-921B-D8E5F3544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39438"/>
            <a:ext cx="4931663" cy="3718562"/>
          </a:xfrm>
          <a:prstGeom prst="rect">
            <a:avLst/>
          </a:prstGeom>
        </p:spPr>
      </p:pic>
      <p:pic>
        <p:nvPicPr>
          <p:cNvPr id="15" name="图片 14" descr="图片包含 户外, 天空, 树, 建筑物&#10;&#10;描述已自动生成">
            <a:extLst>
              <a:ext uri="{FF2B5EF4-FFF2-40B4-BE49-F238E27FC236}">
                <a16:creationId xmlns:a16="http://schemas.microsoft.com/office/drawing/2014/main" id="{13D4B4B6-086B-4E55-9615-B8447AB021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3660" y="3139438"/>
            <a:ext cx="4713356" cy="371856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90D6835-B4EA-437F-B482-46030BAF9901}"/>
              </a:ext>
            </a:extLst>
          </p:cNvPr>
          <p:cNvSpPr txBox="1"/>
          <p:nvPr/>
        </p:nvSpPr>
        <p:spPr>
          <a:xfrm>
            <a:off x="3416927" y="6255298"/>
            <a:ext cx="1500735" cy="338554"/>
          </a:xfrm>
          <a:prstGeom prst="rect">
            <a:avLst/>
          </a:prstGeom>
          <a:solidFill>
            <a:srgbClr val="C00000">
              <a:alpha val="67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" panose="01010104010101010101" pitchFamily="2" charset="-122"/>
                <a:ea typeface="腾祥范笑歌楷书简" panose="01010104010101010101" pitchFamily="2" charset="-122"/>
              </a:defRPr>
            </a:lvl1pPr>
          </a:lstStyle>
          <a:p>
            <a:r>
              <a:rPr lang="zh-CN" altLang="en-US" dirty="0"/>
              <a:t>徐志摩故居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29AAAF7-B068-43F3-8925-E4189D6802A0}"/>
              </a:ext>
            </a:extLst>
          </p:cNvPr>
          <p:cNvSpPr txBox="1"/>
          <p:nvPr/>
        </p:nvSpPr>
        <p:spPr>
          <a:xfrm>
            <a:off x="4903660" y="6255298"/>
            <a:ext cx="1500735" cy="338554"/>
          </a:xfrm>
          <a:prstGeom prst="rect">
            <a:avLst/>
          </a:prstGeom>
          <a:solidFill>
            <a:srgbClr val="C00000">
              <a:alpha val="67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" panose="01010104010101010101" pitchFamily="2" charset="-122"/>
                <a:ea typeface="腾祥范笑歌楷书简" panose="01010104010101010101" pitchFamily="2" charset="-122"/>
              </a:defRPr>
            </a:lvl1pPr>
          </a:lstStyle>
          <a:p>
            <a:r>
              <a:rPr lang="zh-CN" altLang="en-US" dirty="0"/>
              <a:t>王国维故居</a:t>
            </a:r>
          </a:p>
        </p:txBody>
      </p:sp>
      <p:pic>
        <p:nvPicPr>
          <p:cNvPr id="21" name="图片 20" descr="图片包含 户外, 树, 天空, 建筑物&#10;&#10;描述已自动生成">
            <a:extLst>
              <a:ext uri="{FF2B5EF4-FFF2-40B4-BE49-F238E27FC236}">
                <a16:creationId xmlns:a16="http://schemas.microsoft.com/office/drawing/2014/main" id="{D881BD9D-FA82-4711-B8D7-D9522E0143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997" y="5689"/>
            <a:ext cx="4693019" cy="312806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17E81C1-5158-496B-B3D2-FCE2128D121C}"/>
              </a:ext>
            </a:extLst>
          </p:cNvPr>
          <p:cNvSpPr txBox="1"/>
          <p:nvPr/>
        </p:nvSpPr>
        <p:spPr>
          <a:xfrm>
            <a:off x="3430928" y="2590989"/>
            <a:ext cx="1500735" cy="338554"/>
          </a:xfrm>
          <a:prstGeom prst="rect">
            <a:avLst/>
          </a:prstGeom>
          <a:solidFill>
            <a:srgbClr val="C00000">
              <a:alpha val="67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zh-CN" altLang="en-US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金庸故居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4957B9-2FFA-40B8-BF38-0F5C8F6D95A7}"/>
              </a:ext>
            </a:extLst>
          </p:cNvPr>
          <p:cNvSpPr txBox="1"/>
          <p:nvPr/>
        </p:nvSpPr>
        <p:spPr>
          <a:xfrm>
            <a:off x="4931663" y="2590989"/>
            <a:ext cx="1500735" cy="338554"/>
          </a:xfrm>
          <a:prstGeom prst="rect">
            <a:avLst/>
          </a:prstGeom>
          <a:solidFill>
            <a:srgbClr val="C00000">
              <a:alpha val="67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defRPr>
            </a:lvl1pPr>
          </a:lstStyle>
          <a:p>
            <a:r>
              <a:rPr lang="zh-CN" altLang="en-US" dirty="0">
                <a:latin typeface="腾祥范笑歌楷书简" panose="01010104010101010101" pitchFamily="2" charset="-122"/>
                <a:ea typeface="腾祥范笑歌楷书简" panose="01010104010101010101" pitchFamily="2" charset="-122"/>
              </a:rPr>
              <a:t>金庸故居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6475B9D-F5A8-4CDD-8730-7642BBEDBE5F}"/>
              </a:ext>
            </a:extLst>
          </p:cNvPr>
          <p:cNvSpPr/>
          <p:nvPr/>
        </p:nvSpPr>
        <p:spPr>
          <a:xfrm>
            <a:off x="12098215" y="1137457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人员, 人群, 人物, 户外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430" y="0"/>
            <a:ext cx="969557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9731" y="1700064"/>
            <a:ext cx="1441420" cy="11695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漫步南关厢，体会江南明</a:t>
            </a:r>
            <a:br>
              <a:rPr lang="en-US" altLang="zh-CN" dirty="0"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清古巷魅力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699AFB-6012-45BE-B182-BE45DAAEA65F}"/>
              </a:ext>
            </a:extLst>
          </p:cNvPr>
          <p:cNvSpPr/>
          <p:nvPr/>
        </p:nvSpPr>
        <p:spPr>
          <a:xfrm>
            <a:off x="253045" y="664351"/>
            <a:ext cx="1451038" cy="102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海 宁</a:t>
            </a:r>
            <a:endParaRPr lang="en-US" altLang="zh-CN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4996AA-4368-4E9E-8020-F0E9666EDC3F}"/>
              </a:ext>
            </a:extLst>
          </p:cNvPr>
          <p:cNvSpPr/>
          <p:nvPr/>
        </p:nvSpPr>
        <p:spPr>
          <a:xfrm>
            <a:off x="0" y="996780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室内, 站立, 人员, 地板&#10;&#10;描述已自动生成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58515"/>
            <a:ext cx="6149341" cy="425369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01113" y="5568444"/>
            <a:ext cx="2905684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看皮影，赏彩灯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65881" y="458514"/>
            <a:ext cx="6126119" cy="42536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D1D7AD-2EC3-402F-90BD-1FE514B9FAF4}"/>
              </a:ext>
            </a:extLst>
          </p:cNvPr>
          <p:cNvSpPr/>
          <p:nvPr/>
        </p:nvSpPr>
        <p:spPr>
          <a:xfrm>
            <a:off x="450883" y="5080212"/>
            <a:ext cx="1451038" cy="102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海 宁</a:t>
            </a:r>
            <a:endParaRPr lang="en-US" altLang="zh-CN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7B16DBF-BADA-4479-A226-E35D790AEC67}"/>
              </a:ext>
            </a:extLst>
          </p:cNvPr>
          <p:cNvSpPr/>
          <p:nvPr/>
        </p:nvSpPr>
        <p:spPr>
          <a:xfrm>
            <a:off x="0" y="5376448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水, 户外, 建筑物, 天空&#10;&#10;描述已自动生成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09378"/>
            <a:ext cx="12192000" cy="53486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07019" y="844672"/>
            <a:ext cx="182614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尽享公园自然风光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0" y="6109355"/>
            <a:ext cx="1827311" cy="338554"/>
          </a:xfrm>
          <a:prstGeom prst="rect">
            <a:avLst/>
          </a:prstGeom>
          <a:solidFill>
            <a:srgbClr val="C00000">
              <a:alpha val="4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腾祥范笑歌楷书简繁合集" panose="01010104010101010101" pitchFamily="2" charset="-122"/>
                <a:ea typeface="腾祥范笑歌楷书简繁合集" panose="01010104010101010101" pitchFamily="2" charset="-122"/>
              </a:rPr>
              <a:t>盐官观潮公园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7F7960-CB22-4CD9-8148-F69517C73CA5}"/>
              </a:ext>
            </a:extLst>
          </p:cNvPr>
          <p:cNvSpPr/>
          <p:nvPr/>
        </p:nvSpPr>
        <p:spPr>
          <a:xfrm>
            <a:off x="360790" y="289290"/>
            <a:ext cx="1451038" cy="102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海 宁</a:t>
            </a:r>
            <a:endParaRPr lang="en-US" altLang="zh-CN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A54D65A-89F1-4AA5-8455-311C35129B42}"/>
              </a:ext>
            </a:extLst>
          </p:cNvPr>
          <p:cNvSpPr/>
          <p:nvPr/>
        </p:nvSpPr>
        <p:spPr>
          <a:xfrm>
            <a:off x="1" y="645087"/>
            <a:ext cx="105508" cy="564331"/>
          </a:xfrm>
          <a:prstGeom prst="rect">
            <a:avLst/>
          </a:prstGeom>
          <a:solidFill>
            <a:srgbClr val="CC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​">
  <a:themeElements>
    <a:clrScheme name="黄色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自定义 1">
      <a:majorFont>
        <a:latin typeface="Arial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B949FEDD49ED8A4EAFC177079FFD41FE" ma:contentTypeVersion="9" ma:contentTypeDescription="新建文档。" ma:contentTypeScope="" ma:versionID="cf9799947ce5d1fc503dff0a02106898">
  <xsd:schema xmlns:xsd="http://www.w3.org/2001/XMLSchema" xmlns:xs="http://www.w3.org/2001/XMLSchema" xmlns:p="http://schemas.microsoft.com/office/2006/metadata/properties" xmlns:ns3="1ba50f9a-005b-46cd-b16b-dcfa820ccb83" xmlns:ns4="ec092cbb-4a9a-49ea-9a48-e1f4a68b2ad3" targetNamespace="http://schemas.microsoft.com/office/2006/metadata/properties" ma:root="true" ma:fieldsID="150aab736fc7c3e5f6d94a64f1aeb327" ns3:_="" ns4:_="">
    <xsd:import namespace="1ba50f9a-005b-46cd-b16b-dcfa820ccb83"/>
    <xsd:import namespace="ec092cbb-4a9a-49ea-9a48-e1f4a68b2a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50f9a-005b-46cd-b16b-dcfa820ccb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092cbb-4a9a-49ea-9a48-e1f4a68b2a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享提示哈希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1EF036-7EC8-460D-A985-564B56C965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24A030-D192-4611-AFD7-3E96B8E78F2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1812958-A49B-4298-99A6-8ED2F8B2E5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a50f9a-005b-46cd-b16b-dcfa820ccb83"/>
    <ds:schemaRef ds:uri="ec092cbb-4a9a-49ea-9a48-e1f4a68b2a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422</Words>
  <Application>Microsoft Office PowerPoint</Application>
  <PresentationFormat>宽屏</PresentationFormat>
  <Paragraphs>115</Paragraphs>
  <Slides>47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6" baseType="lpstr">
      <vt:lpstr>腾祥范笑歌楷书简繁合集</vt:lpstr>
      <vt:lpstr>Arial</vt:lpstr>
      <vt:lpstr>Arial Narrow</vt:lpstr>
      <vt:lpstr>等线</vt:lpstr>
      <vt:lpstr>腾祥范笑歌楷书简</vt:lpstr>
      <vt:lpstr>微软雅黑</vt:lpstr>
      <vt:lpstr>Calibri</vt:lpstr>
      <vt:lpstr>华文隶书</vt:lpstr>
      <vt:lpstr>第一PPT，www.1ppt.com​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Ye, Zhiguo</dc:creator>
  <cp:lastModifiedBy>Ye, Zhiguo</cp:lastModifiedBy>
  <cp:revision>17</cp:revision>
  <dcterms:created xsi:type="dcterms:W3CDTF">2019-11-18T02:16:51Z</dcterms:created>
  <dcterms:modified xsi:type="dcterms:W3CDTF">2019-11-20T07:26:34Z</dcterms:modified>
</cp:coreProperties>
</file>